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1853" r:id="rId2"/>
    <p:sldId id="1854" r:id="rId3"/>
    <p:sldId id="662" r:id="rId4"/>
    <p:sldId id="1133" r:id="rId5"/>
    <p:sldId id="377" r:id="rId6"/>
    <p:sldId id="1595" r:id="rId7"/>
    <p:sldId id="1439" r:id="rId8"/>
    <p:sldId id="1859" r:id="rId9"/>
    <p:sldId id="1861" r:id="rId10"/>
    <p:sldId id="1860" r:id="rId11"/>
    <p:sldId id="759" r:id="rId12"/>
    <p:sldId id="876" r:id="rId13"/>
    <p:sldId id="1852" r:id="rId14"/>
    <p:sldId id="562" r:id="rId15"/>
    <p:sldId id="1857" r:id="rId16"/>
    <p:sldId id="1858" r:id="rId17"/>
    <p:sldId id="1862" r:id="rId18"/>
    <p:sldId id="1863" r:id="rId19"/>
    <p:sldId id="185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6314" autoAdjust="0"/>
  </p:normalViewPr>
  <p:slideViewPr>
    <p:cSldViewPr snapToGrid="0">
      <p:cViewPr varScale="1">
        <p:scale>
          <a:sx n="108" d="100"/>
          <a:sy n="108" d="100"/>
        </p:scale>
        <p:origin x="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4AC4C-AA4B-49DA-A846-033AD3E91B54}" type="datetimeFigureOut">
              <a:rPr lang="zh-CN" altLang="en-US" smtClean="0"/>
              <a:t>2022/5/24 Tuesday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25B8B-3784-46F6-964B-E71104D32574}" type="slidenum">
              <a:rPr lang="zh-CN" altLang="en-US" smtClean="0"/>
              <a:t>‹#›</a:t>
            </a:fld>
            <a:endParaRPr lang="zh-CN" altLang="en-US"/>
          </a:p>
        </p:txBody>
      </p:sp>
    </p:spTree>
    <p:extLst>
      <p:ext uri="{BB962C8B-B14F-4D97-AF65-F5344CB8AC3E}">
        <p14:creationId xmlns:p14="http://schemas.microsoft.com/office/powerpoint/2010/main" val="1046344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25B8B-3784-46F6-964B-E71104D32574}" type="slidenum">
              <a:rPr lang="zh-CN" altLang="en-US" smtClean="0"/>
              <a:t>5</a:t>
            </a:fld>
            <a:endParaRPr lang="zh-CN" altLang="en-US"/>
          </a:p>
        </p:txBody>
      </p:sp>
    </p:spTree>
    <p:extLst>
      <p:ext uri="{BB962C8B-B14F-4D97-AF65-F5344CB8AC3E}">
        <p14:creationId xmlns:p14="http://schemas.microsoft.com/office/powerpoint/2010/main" val="1952502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25B8B-3784-46F6-964B-E71104D32574}" type="slidenum">
              <a:rPr lang="zh-CN" altLang="en-US" smtClean="0"/>
              <a:t>8</a:t>
            </a:fld>
            <a:endParaRPr lang="zh-CN" altLang="en-US"/>
          </a:p>
        </p:txBody>
      </p:sp>
    </p:spTree>
    <p:extLst>
      <p:ext uri="{BB962C8B-B14F-4D97-AF65-F5344CB8AC3E}">
        <p14:creationId xmlns:p14="http://schemas.microsoft.com/office/powerpoint/2010/main" val="2874576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58C25B8B-3784-46F6-964B-E71104D32574}" type="slidenum">
              <a:rPr lang="zh-CN" altLang="en-US" smtClean="0"/>
              <a:t>14</a:t>
            </a:fld>
            <a:endParaRPr lang="zh-CN" altLang="en-US"/>
          </a:p>
        </p:txBody>
      </p:sp>
    </p:spTree>
    <p:extLst>
      <p:ext uri="{BB962C8B-B14F-4D97-AF65-F5344CB8AC3E}">
        <p14:creationId xmlns:p14="http://schemas.microsoft.com/office/powerpoint/2010/main" val="1023039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E089FB5-4EB1-49B0-A09D-841C3778DD41}" type="datetimeFigureOut">
              <a:rPr lang="zh-CN" altLang="en-US" smtClean="0"/>
              <a:t>2022/5/24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9A749D-F503-45C3-AA1D-00E0FE3AF12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E089FB5-4EB1-49B0-A09D-841C3778DD41}" type="datetimeFigureOut">
              <a:rPr lang="zh-CN" altLang="en-US" smtClean="0"/>
              <a:t>2022/5/24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9A749D-F503-45C3-AA1D-00E0FE3AF12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E089FB5-4EB1-49B0-A09D-841C3778DD41}" type="datetimeFigureOut">
              <a:rPr lang="zh-CN" altLang="en-US" smtClean="0"/>
              <a:t>2022/5/24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9A749D-F503-45C3-AA1D-00E0FE3AF12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E089FB5-4EB1-49B0-A09D-841C3778DD41}" type="datetimeFigureOut">
              <a:rPr lang="zh-CN" altLang="en-US" smtClean="0"/>
              <a:t>2022/5/24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9A749D-F503-45C3-AA1D-00E0FE3AF12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E089FB5-4EB1-49B0-A09D-841C3778DD41}" type="datetimeFigureOut">
              <a:rPr lang="zh-CN" altLang="en-US" smtClean="0"/>
              <a:t>2022/5/24 Tuesday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A9A749D-F503-45C3-AA1D-00E0FE3AF12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E089FB5-4EB1-49B0-A09D-841C3778DD41}" type="datetimeFigureOut">
              <a:rPr lang="zh-CN" altLang="en-US" smtClean="0"/>
              <a:t>2022/5/24 Tuesday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A9A749D-F503-45C3-AA1D-00E0FE3AF12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9FB5-4EB1-49B0-A09D-841C3778DD41}" type="datetimeFigureOut">
              <a:rPr lang="zh-CN" altLang="en-US" smtClean="0"/>
              <a:t>2022/5/24 Tuesday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A9A749D-F503-45C3-AA1D-00E0FE3AF12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9FB5-4EB1-49B0-A09D-841C3778DD41}" type="datetimeFigureOut">
              <a:rPr lang="zh-CN" altLang="en-US" smtClean="0"/>
              <a:t>2022/5/24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9A749D-F503-45C3-AA1D-00E0FE3AF12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9FB5-4EB1-49B0-A09D-841C3778DD41}" type="datetimeFigureOut">
              <a:rPr lang="zh-CN" altLang="en-US" smtClean="0"/>
              <a:t>2022/5/24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9A749D-F503-45C3-AA1D-00E0FE3AF12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E089FB5-4EB1-49B0-A09D-841C3778DD41}" type="datetimeFigureOut">
              <a:rPr lang="zh-CN" altLang="en-US" smtClean="0"/>
              <a:t>2022/5/24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9A749D-F503-45C3-AA1D-00E0FE3AF12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9FB5-4EB1-49B0-A09D-841C3778DD41}" type="datetimeFigureOut">
              <a:rPr lang="zh-CN" altLang="en-US" smtClean="0"/>
              <a:t>2022/5/24 Tuesday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A749D-F503-45C3-AA1D-00E0FE3AF12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3"/>
          <p:cNvSpPr/>
          <p:nvPr/>
        </p:nvSpPr>
        <p:spPr>
          <a:xfrm>
            <a:off x="-3316755" y="-4576421"/>
            <a:ext cx="7054950" cy="705495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接点 4"/>
          <p:cNvSpPr/>
          <p:nvPr/>
        </p:nvSpPr>
        <p:spPr>
          <a:xfrm>
            <a:off x="10210800" y="-853440"/>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5"/>
          <p:cNvSpPr/>
          <p:nvPr/>
        </p:nvSpPr>
        <p:spPr>
          <a:xfrm>
            <a:off x="10761880" y="5695949"/>
            <a:ext cx="681991" cy="681991"/>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接点 12"/>
          <p:cNvSpPr/>
          <p:nvPr/>
        </p:nvSpPr>
        <p:spPr>
          <a:xfrm>
            <a:off x="-2293189" y="4989072"/>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6"/>
          <p:cNvSpPr/>
          <p:nvPr/>
        </p:nvSpPr>
        <p:spPr>
          <a:xfrm>
            <a:off x="10989311" y="2478529"/>
            <a:ext cx="382170" cy="38217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7"/>
          <p:cNvSpPr/>
          <p:nvPr/>
        </p:nvSpPr>
        <p:spPr>
          <a:xfrm>
            <a:off x="1042570" y="4698827"/>
            <a:ext cx="580490" cy="58049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8"/>
          <p:cNvSpPr/>
          <p:nvPr/>
        </p:nvSpPr>
        <p:spPr>
          <a:xfrm>
            <a:off x="1172310" y="1223236"/>
            <a:ext cx="450750" cy="45075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36174" y="2019018"/>
            <a:ext cx="7319652" cy="1569660"/>
          </a:xfrm>
          <a:prstGeom prst="rect">
            <a:avLst/>
          </a:prstGeom>
          <a:effectLst/>
        </p:spPr>
        <p:txBody>
          <a:bodyPr wrap="square">
            <a:spAutoFit/>
          </a:bodyPr>
          <a:lstStyle/>
          <a:p>
            <a:pPr algn="dist">
              <a:defRPr/>
            </a:pPr>
            <a:r>
              <a:rPr lang="zh-CN" altLang="en-US" sz="9600" spc="-300" dirty="0" smtClean="0">
                <a:solidFill>
                  <a:schemeClr val="bg2">
                    <a:lumMod val="25000"/>
                  </a:schemeClr>
                </a:solidFill>
                <a:effectLst>
                  <a:outerShdw blurRad="76200" dist="88900" dir="2700000" algn="tl" rotWithShape="0">
                    <a:schemeClr val="accent2">
                      <a:alpha val="35000"/>
                    </a:schemeClr>
                  </a:outerShdw>
                </a:effectLst>
                <a:latin typeface="优设标题黑" panose="00000500000000000000" pitchFamily="2" charset="-122"/>
                <a:ea typeface="优设标题黑" panose="00000500000000000000" pitchFamily="2" charset="-122"/>
                <a:cs typeface="OPPOSans L" panose="00020600040101010101" pitchFamily="18" charset="-122"/>
                <a:sym typeface="优设标题黑" panose="00000500000000000000" pitchFamily="2" charset="-122"/>
              </a:rPr>
              <a:t>集美买它</a:t>
            </a:r>
            <a:endParaRPr lang="en-US" altLang="zh-CN" sz="9600" spc="-300" dirty="0" smtClean="0">
              <a:solidFill>
                <a:schemeClr val="bg2">
                  <a:lumMod val="25000"/>
                </a:schemeClr>
              </a:solidFill>
              <a:effectLst>
                <a:outerShdw blurRad="76200" dist="88900" dir="2700000" algn="tl" rotWithShape="0">
                  <a:schemeClr val="accent2">
                    <a:alpha val="35000"/>
                  </a:schemeClr>
                </a:outerShdw>
              </a:effectLst>
              <a:latin typeface="优设标题黑" panose="00000500000000000000" pitchFamily="2" charset="-122"/>
              <a:ea typeface="优设标题黑" panose="00000500000000000000" pitchFamily="2" charset="-122"/>
              <a:cs typeface="OPPOSans L" panose="00020600040101010101" pitchFamily="18" charset="-122"/>
              <a:sym typeface="优设标题黑" panose="00000500000000000000" pitchFamily="2" charset="-122"/>
            </a:endParaRPr>
          </a:p>
        </p:txBody>
      </p:sp>
      <p:sp>
        <p:nvSpPr>
          <p:cNvPr id="16" name="矩形: 圆角 23"/>
          <p:cNvSpPr/>
          <p:nvPr/>
        </p:nvSpPr>
        <p:spPr>
          <a:xfrm rot="10800000" flipV="1">
            <a:off x="3510138" y="3796645"/>
            <a:ext cx="4762246" cy="40503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latin typeface="Source Han Sans SC" panose="020B0500000000000000" pitchFamily="34" charset="-128"/>
              <a:ea typeface="Source Han Sans SC" panose="020B0500000000000000" pitchFamily="34" charset="-128"/>
            </a:endParaRPr>
          </a:p>
        </p:txBody>
      </p:sp>
      <p:sp>
        <p:nvSpPr>
          <p:cNvPr id="17" name="文本框 16"/>
          <p:cNvSpPr txBox="1"/>
          <p:nvPr/>
        </p:nvSpPr>
        <p:spPr>
          <a:xfrm>
            <a:off x="3700789" y="3832398"/>
            <a:ext cx="4380943" cy="338554"/>
          </a:xfrm>
          <a:prstGeom prst="rect">
            <a:avLst/>
          </a:prstGeom>
          <a:noFill/>
        </p:spPr>
        <p:txBody>
          <a:bodyPr wrap="square" rtlCol="0">
            <a:spAutoFit/>
            <a:scene3d>
              <a:camera prst="orthographicFront"/>
              <a:lightRig rig="threePt" dir="t"/>
            </a:scene3d>
            <a:sp3d contourW="12700"/>
          </a:bodyPr>
          <a:lstStyle/>
          <a:p>
            <a:pPr algn="dist"/>
            <a:r>
              <a:rPr lang="zh-CN" altLang="en-US" sz="1600" dirty="0">
                <a:solidFill>
                  <a:schemeClr val="bg1"/>
                </a:solidFill>
                <a:latin typeface="Source Han Sans SC" panose="020B0500000000000000" pitchFamily="34" charset="-128"/>
                <a:ea typeface="宋体" panose="02010600030101010101" pitchFamily="2" charset="-122"/>
                <a:cs typeface="+mn-ea"/>
                <a:sym typeface="OPPOSans R" panose="00020600040101010101" pitchFamily="18" charset="-122"/>
              </a:rPr>
              <a:t>汇报人</a:t>
            </a:r>
            <a:r>
              <a:rPr lang="zh-CN" altLang="en-US" sz="1600" dirty="0" smtClean="0">
                <a:solidFill>
                  <a:schemeClr val="bg1"/>
                </a:solidFill>
                <a:latin typeface="Source Han Sans SC" panose="020B0500000000000000" pitchFamily="34" charset="-128"/>
                <a:ea typeface="宋体" panose="02010600030101010101" pitchFamily="2" charset="-122"/>
                <a:cs typeface="+mn-ea"/>
                <a:sym typeface="OPPOSans R" panose="00020600040101010101" pitchFamily="18" charset="-122"/>
              </a:rPr>
              <a:t>：</a:t>
            </a:r>
            <a:r>
              <a:rPr lang="zh-CN" altLang="en-US" sz="1600" dirty="0">
                <a:solidFill>
                  <a:schemeClr val="bg1"/>
                </a:solidFill>
                <a:latin typeface="Source Han Sans SC" panose="020B0500000000000000" pitchFamily="34" charset="-128"/>
                <a:ea typeface="宋体" panose="02010600030101010101" pitchFamily="2" charset="-122"/>
                <a:cs typeface="+mn-ea"/>
                <a:sym typeface="OPPOSans R" panose="00020600040101010101" pitchFamily="18" charset="-122"/>
              </a:rPr>
              <a:t>刘海</a:t>
            </a:r>
            <a:r>
              <a:rPr lang="zh-CN" altLang="en-US" sz="1600" dirty="0" smtClean="0">
                <a:solidFill>
                  <a:schemeClr val="bg1"/>
                </a:solidFill>
                <a:latin typeface="Source Han Sans SC" panose="020B0500000000000000" pitchFamily="34" charset="-128"/>
                <a:ea typeface="宋体" panose="02010600030101010101" pitchFamily="2" charset="-122"/>
                <a:cs typeface="+mn-ea"/>
                <a:sym typeface="OPPOSans R" panose="00020600040101010101" pitchFamily="18" charset="-122"/>
              </a:rPr>
              <a:t>龙、邓祖贵、龙艳佳、张国雄</a:t>
            </a:r>
            <a:endParaRPr lang="en-US" altLang="zh-CN" sz="1600" dirty="0">
              <a:solidFill>
                <a:schemeClr val="bg1"/>
              </a:solidFill>
              <a:latin typeface="Source Han Sans SC" panose="020B0500000000000000" pitchFamily="34" charset="-128"/>
              <a:ea typeface="宋体" panose="02010600030101010101" pitchFamily="2" charset="-122"/>
              <a:cs typeface="+mn-ea"/>
              <a:sym typeface="OPPOSans R" panose="00020600040101010101" pitchFamily="18"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1993" y="-1568546"/>
            <a:ext cx="15983812" cy="14046898"/>
            <a:chOff x="371993" y="-1568546"/>
            <a:chExt cx="15983812" cy="14046898"/>
          </a:xfrm>
        </p:grpSpPr>
        <p:sp>
          <p:nvSpPr>
            <p:cNvPr id="26"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009201" y="287761"/>
            <a:ext cx="2341134" cy="461665"/>
          </a:xfrm>
          <a:prstGeom prst="rect">
            <a:avLst/>
          </a:prstGeom>
          <a:noFill/>
        </p:spPr>
        <p:txBody>
          <a:bodyPr wrap="square" rtlCol="0">
            <a:spAutoFit/>
          </a:bodyPr>
          <a:lstStyle/>
          <a:p>
            <a:r>
              <a:rPr lang="zh-CN" altLang="en-US" sz="2400" spc="300" dirty="0" smtClean="0">
                <a:solidFill>
                  <a:schemeClr val="tx1">
                    <a:lumMod val="75000"/>
                    <a:lumOff val="25000"/>
                  </a:schemeClr>
                </a:solidFill>
                <a:latin typeface="YouSheBiaoTiHei" pitchFamily="2" charset="-122"/>
                <a:ea typeface="YouSheBiaoTiHei" pitchFamily="2" charset="-122"/>
              </a:rPr>
              <a:t>流程图</a:t>
            </a:r>
            <a:endParaRPr lang="zh-CN" altLang="en-US" sz="2400" spc="300" dirty="0">
              <a:solidFill>
                <a:schemeClr val="tx1">
                  <a:lumMod val="75000"/>
                  <a:lumOff val="25000"/>
                </a:schemeClr>
              </a:solidFill>
              <a:latin typeface="YouSheBiaoTiHei" pitchFamily="2" charset="-122"/>
              <a:ea typeface="YouSheBiaoTiHei"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900" y="171450"/>
            <a:ext cx="6172200" cy="6515100"/>
          </a:xfrm>
          <a:prstGeom prst="rect">
            <a:avLst/>
          </a:prstGeom>
        </p:spPr>
      </p:pic>
    </p:spTree>
    <p:extLst>
      <p:ext uri="{BB962C8B-B14F-4D97-AF65-F5344CB8AC3E}">
        <p14:creationId xmlns:p14="http://schemas.microsoft.com/office/powerpoint/2010/main" val="3224836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1993" y="-1568546"/>
            <a:ext cx="15983812" cy="14046898"/>
            <a:chOff x="371993" y="-1568546"/>
            <a:chExt cx="15983812" cy="14046898"/>
          </a:xfrm>
        </p:grpSpPr>
        <p:sp>
          <p:nvSpPr>
            <p:cNvPr id="26"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18" y="804496"/>
            <a:ext cx="10573816" cy="5225102"/>
          </a:xfrm>
          <a:prstGeom prst="rect">
            <a:avLst/>
          </a:prstGeom>
        </p:spPr>
      </p:pic>
      <p:sp>
        <p:nvSpPr>
          <p:cNvPr id="31" name="文本框 30"/>
          <p:cNvSpPr txBox="1"/>
          <p:nvPr/>
        </p:nvSpPr>
        <p:spPr>
          <a:xfrm>
            <a:off x="1009201" y="287761"/>
            <a:ext cx="2341134" cy="461665"/>
          </a:xfrm>
          <a:prstGeom prst="rect">
            <a:avLst/>
          </a:prstGeom>
          <a:noFill/>
        </p:spPr>
        <p:txBody>
          <a:bodyPr wrap="square" rtlCol="0">
            <a:spAutoFit/>
          </a:bodyPr>
          <a:lstStyle/>
          <a:p>
            <a:r>
              <a:rPr lang="zh-CN" altLang="en-US" sz="2400" spc="300" dirty="0" smtClean="0">
                <a:solidFill>
                  <a:schemeClr val="tx1">
                    <a:lumMod val="75000"/>
                    <a:lumOff val="25000"/>
                  </a:schemeClr>
                </a:solidFill>
                <a:latin typeface="YouSheBiaoTiHei" pitchFamily="2" charset="-122"/>
                <a:ea typeface="YouSheBiaoTiHei" pitchFamily="2" charset="-122"/>
              </a:rPr>
              <a:t>原形图</a:t>
            </a:r>
            <a:r>
              <a:rPr lang="en-US" altLang="zh-CN" sz="2400" spc="300" dirty="0" smtClean="0">
                <a:solidFill>
                  <a:schemeClr val="tx1">
                    <a:lumMod val="75000"/>
                    <a:lumOff val="25000"/>
                  </a:schemeClr>
                </a:solidFill>
                <a:latin typeface="YouSheBiaoTiHei" pitchFamily="2" charset="-122"/>
                <a:ea typeface="YouSheBiaoTiHei" pitchFamily="2" charset="-122"/>
              </a:rPr>
              <a:t>-</a:t>
            </a:r>
            <a:r>
              <a:rPr lang="zh-CN" altLang="en-US" sz="2400" spc="300" dirty="0" smtClean="0">
                <a:solidFill>
                  <a:schemeClr val="tx1">
                    <a:lumMod val="75000"/>
                    <a:lumOff val="25000"/>
                  </a:schemeClr>
                </a:solidFill>
                <a:latin typeface="YouSheBiaoTiHei" pitchFamily="2" charset="-122"/>
                <a:ea typeface="YouSheBiaoTiHei" pitchFamily="2" charset="-122"/>
              </a:rPr>
              <a:t>注册</a:t>
            </a:r>
            <a:endParaRPr lang="zh-CN" altLang="en-US" sz="2400" spc="300" dirty="0">
              <a:solidFill>
                <a:schemeClr val="tx1">
                  <a:lumMod val="75000"/>
                  <a:lumOff val="25000"/>
                </a:schemeClr>
              </a:solidFill>
              <a:latin typeface="YouSheBiaoTiHei" pitchFamily="2" charset="-122"/>
              <a:ea typeface="YouSheBiaoTiHei"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0"/>
            <a:ext cx="11820007" cy="6858000"/>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009201" y="287761"/>
              <a:ext cx="2341134" cy="461665"/>
            </a:xfrm>
            <a:prstGeom prst="rect">
              <a:avLst/>
            </a:prstGeom>
            <a:noFill/>
          </p:spPr>
          <p:txBody>
            <a:bodyPr wrap="square" rtlCol="0">
              <a:spAutoFit/>
            </a:bodyPr>
            <a:lstStyle/>
            <a:p>
              <a:pPr algn="dist"/>
              <a:r>
                <a:rPr lang="zh-CN" altLang="en-US" sz="2400" spc="300" dirty="0" smtClean="0">
                  <a:solidFill>
                    <a:schemeClr val="tx1">
                      <a:lumMod val="75000"/>
                      <a:lumOff val="25000"/>
                    </a:schemeClr>
                  </a:solidFill>
                  <a:latin typeface="YouSheBiaoTiHei" pitchFamily="2" charset="-122"/>
                  <a:ea typeface="YouSheBiaoTiHei" pitchFamily="2" charset="-122"/>
                </a:rPr>
                <a:t>原形图</a:t>
              </a:r>
              <a:endParaRPr lang="zh-CN" altLang="en-US" sz="2400" spc="300" dirty="0">
                <a:solidFill>
                  <a:schemeClr val="tx1">
                    <a:lumMod val="75000"/>
                    <a:lumOff val="25000"/>
                  </a:schemeClr>
                </a:solidFill>
                <a:latin typeface="YouSheBiaoTiHei" pitchFamily="2" charset="-122"/>
                <a:ea typeface="YouSheBiaoTiHei" pitchFamily="2" charset="-122"/>
              </a:endParaRPr>
            </a:p>
          </p:txBody>
        </p:sp>
      </p:grp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85" y="934537"/>
            <a:ext cx="11355385" cy="484890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6" name="文本框 35"/>
          <p:cNvSpPr txBox="1"/>
          <p:nvPr/>
        </p:nvSpPr>
        <p:spPr>
          <a:xfrm>
            <a:off x="1009201" y="287761"/>
            <a:ext cx="3296100" cy="461665"/>
          </a:xfrm>
          <a:prstGeom prst="rect">
            <a:avLst/>
          </a:prstGeom>
          <a:noFill/>
        </p:spPr>
        <p:txBody>
          <a:bodyPr wrap="square" rtlCol="0">
            <a:spAutoFit/>
          </a:bodyPr>
          <a:lstStyle/>
          <a:p>
            <a:r>
              <a:rPr lang="zh-CN" altLang="en-US" sz="2400" spc="300" dirty="0" smtClean="0">
                <a:solidFill>
                  <a:schemeClr val="tx1">
                    <a:lumMod val="75000"/>
                    <a:lumOff val="25000"/>
                  </a:schemeClr>
                </a:solidFill>
                <a:latin typeface="YouSheBiaoTiHei" pitchFamily="2" charset="-122"/>
                <a:ea typeface="YouSheBiaoTiHei" pitchFamily="2" charset="-122"/>
              </a:rPr>
              <a:t>原形图</a:t>
            </a:r>
            <a:r>
              <a:rPr lang="en-US" altLang="zh-CN" sz="2400" spc="300" dirty="0" smtClean="0">
                <a:solidFill>
                  <a:schemeClr val="tx1">
                    <a:lumMod val="75000"/>
                    <a:lumOff val="25000"/>
                  </a:schemeClr>
                </a:solidFill>
                <a:latin typeface="YouSheBiaoTiHei" pitchFamily="2" charset="-122"/>
                <a:ea typeface="YouSheBiaoTiHei" pitchFamily="2" charset="-122"/>
              </a:rPr>
              <a:t>-</a:t>
            </a:r>
            <a:r>
              <a:rPr lang="zh-CN" altLang="en-US" sz="2400" spc="300" dirty="0">
                <a:solidFill>
                  <a:schemeClr val="tx1">
                    <a:lumMod val="75000"/>
                    <a:lumOff val="25000"/>
                  </a:schemeClr>
                </a:solidFill>
                <a:latin typeface="YouSheBiaoTiHei" pitchFamily="2" charset="-122"/>
                <a:ea typeface="YouSheBiaoTiHei" pitchFamily="2" charset="-122"/>
              </a:rPr>
              <a:t>登录</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71993" y="-1568546"/>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475" y="1045240"/>
            <a:ext cx="10058400" cy="5145543"/>
          </a:xfrm>
          <a:prstGeom prst="rect">
            <a:avLst/>
          </a:prstGeom>
        </p:spPr>
      </p:pic>
      <p:sp>
        <p:nvSpPr>
          <p:cNvPr id="37" name="文本框 36"/>
          <p:cNvSpPr txBox="1"/>
          <p:nvPr/>
        </p:nvSpPr>
        <p:spPr>
          <a:xfrm>
            <a:off x="721262" y="268348"/>
            <a:ext cx="3296100" cy="461665"/>
          </a:xfrm>
          <a:prstGeom prst="rect">
            <a:avLst/>
          </a:prstGeom>
          <a:noFill/>
        </p:spPr>
        <p:txBody>
          <a:bodyPr wrap="square" rtlCol="0">
            <a:spAutoFit/>
          </a:bodyPr>
          <a:lstStyle/>
          <a:p>
            <a:r>
              <a:rPr lang="zh-CN" altLang="en-US" sz="2400" spc="300" dirty="0" smtClean="0">
                <a:solidFill>
                  <a:schemeClr val="tx1">
                    <a:lumMod val="75000"/>
                    <a:lumOff val="25000"/>
                  </a:schemeClr>
                </a:solidFill>
                <a:latin typeface="YouSheBiaoTiHei" pitchFamily="2" charset="-122"/>
                <a:ea typeface="YouSheBiaoTiHei" pitchFamily="2" charset="-122"/>
              </a:rPr>
              <a:t>原形图</a:t>
            </a:r>
            <a:r>
              <a:rPr lang="en-US" altLang="zh-CN" sz="2400" spc="300" dirty="0" smtClean="0">
                <a:solidFill>
                  <a:schemeClr val="tx1">
                    <a:lumMod val="75000"/>
                    <a:lumOff val="25000"/>
                  </a:schemeClr>
                </a:solidFill>
                <a:latin typeface="YouSheBiaoTiHei" pitchFamily="2" charset="-122"/>
                <a:ea typeface="YouSheBiaoTiHei" pitchFamily="2" charset="-122"/>
              </a:rPr>
              <a:t>-</a:t>
            </a:r>
            <a:r>
              <a:rPr lang="zh-CN" altLang="en-US" sz="2400" spc="300" dirty="0">
                <a:solidFill>
                  <a:schemeClr val="tx1">
                    <a:lumMod val="75000"/>
                    <a:lumOff val="25000"/>
                  </a:schemeClr>
                </a:solidFill>
                <a:latin typeface="YouSheBiaoTiHei" pitchFamily="2" charset="-122"/>
                <a:ea typeface="YouSheBiaoTiHei" pitchFamily="2" charset="-122"/>
              </a:rPr>
              <a:t>首页</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371993" y="-1568546"/>
            <a:ext cx="15983812" cy="14046898"/>
            <a:chOff x="371993" y="-1568546"/>
            <a:chExt cx="15983812" cy="14046898"/>
          </a:xfrm>
        </p:grpSpPr>
        <p:sp>
          <p:nvSpPr>
            <p:cNvPr id="34"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1009201" y="287761"/>
            <a:ext cx="2341134" cy="461665"/>
          </a:xfrm>
          <a:prstGeom prst="rect">
            <a:avLst/>
          </a:prstGeom>
          <a:noFill/>
        </p:spPr>
        <p:txBody>
          <a:bodyPr wrap="square" rtlCol="0">
            <a:spAutoFit/>
          </a:bodyPr>
          <a:lstStyle/>
          <a:p>
            <a:pPr algn="dist"/>
            <a:r>
              <a:rPr lang="zh-CN" altLang="en-US" sz="2400" spc="300" dirty="0" smtClean="0">
                <a:solidFill>
                  <a:schemeClr val="tx1">
                    <a:lumMod val="75000"/>
                    <a:lumOff val="25000"/>
                  </a:schemeClr>
                </a:solidFill>
                <a:latin typeface="YouSheBiaoTiHei" pitchFamily="2" charset="-122"/>
                <a:ea typeface="YouSheBiaoTiHei" pitchFamily="2" charset="-122"/>
              </a:rPr>
              <a:t>原形图</a:t>
            </a:r>
            <a:endParaRPr lang="zh-CN" altLang="en-US" sz="2400" spc="300" dirty="0">
              <a:solidFill>
                <a:schemeClr val="tx1">
                  <a:lumMod val="75000"/>
                  <a:lumOff val="25000"/>
                </a:schemeClr>
              </a:solidFill>
              <a:latin typeface="YouSheBiaoTiHei" pitchFamily="2" charset="-122"/>
              <a:ea typeface="YouSheBiaoTiHei" pitchFamily="2"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194" y="0"/>
            <a:ext cx="10058400" cy="5864885"/>
          </a:xfrm>
          <a:prstGeom prst="rect">
            <a:avLst/>
          </a:prstGeom>
        </p:spPr>
      </p:pic>
      <p:sp>
        <p:nvSpPr>
          <p:cNvPr id="40" name="文本框 39"/>
          <p:cNvSpPr txBox="1"/>
          <p:nvPr/>
        </p:nvSpPr>
        <p:spPr>
          <a:xfrm>
            <a:off x="215194" y="174397"/>
            <a:ext cx="3296100" cy="461665"/>
          </a:xfrm>
          <a:prstGeom prst="rect">
            <a:avLst/>
          </a:prstGeom>
          <a:noFill/>
        </p:spPr>
        <p:txBody>
          <a:bodyPr wrap="square" rtlCol="0">
            <a:spAutoFit/>
          </a:bodyPr>
          <a:lstStyle/>
          <a:p>
            <a:r>
              <a:rPr lang="zh-CN" altLang="en-US" sz="2400" spc="300" dirty="0" smtClean="0">
                <a:solidFill>
                  <a:schemeClr val="tx1">
                    <a:lumMod val="75000"/>
                    <a:lumOff val="25000"/>
                  </a:schemeClr>
                </a:solidFill>
                <a:latin typeface="YouSheBiaoTiHei" pitchFamily="2" charset="-122"/>
                <a:ea typeface="YouSheBiaoTiHei" pitchFamily="2" charset="-122"/>
              </a:rPr>
              <a:t>原形图</a:t>
            </a:r>
            <a:r>
              <a:rPr lang="en-US" altLang="zh-CN" sz="2400" spc="300" dirty="0" smtClean="0">
                <a:solidFill>
                  <a:schemeClr val="tx1">
                    <a:lumMod val="75000"/>
                    <a:lumOff val="25000"/>
                  </a:schemeClr>
                </a:solidFill>
                <a:latin typeface="YouSheBiaoTiHei" pitchFamily="2" charset="-122"/>
                <a:ea typeface="YouSheBiaoTiHei" pitchFamily="2" charset="-122"/>
              </a:rPr>
              <a:t>-</a:t>
            </a:r>
            <a:r>
              <a:rPr lang="zh-CN" altLang="en-US" sz="2400" spc="300" dirty="0" smtClean="0">
                <a:solidFill>
                  <a:schemeClr val="tx1">
                    <a:lumMod val="75000"/>
                    <a:lumOff val="25000"/>
                  </a:schemeClr>
                </a:solidFill>
                <a:latin typeface="YouSheBiaoTiHei" pitchFamily="2" charset="-122"/>
                <a:ea typeface="YouSheBiaoTiHei" pitchFamily="2" charset="-122"/>
              </a:rPr>
              <a:t>社区精选</a:t>
            </a:r>
            <a:endParaRPr lang="zh-CN" altLang="en-US" sz="2400" spc="300" dirty="0">
              <a:solidFill>
                <a:schemeClr val="tx1">
                  <a:lumMod val="75000"/>
                  <a:lumOff val="25000"/>
                </a:schemeClr>
              </a:solidFill>
              <a:latin typeface="YouSheBiaoTiHei" pitchFamily="2" charset="-122"/>
              <a:ea typeface="YouSheBiaoTiHei"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62" y="911336"/>
            <a:ext cx="10774143" cy="4895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文本框 10"/>
          <p:cNvSpPr txBox="1"/>
          <p:nvPr/>
        </p:nvSpPr>
        <p:spPr>
          <a:xfrm>
            <a:off x="1009200" y="287761"/>
            <a:ext cx="4077149" cy="461665"/>
          </a:xfrm>
          <a:prstGeom prst="rect">
            <a:avLst/>
          </a:prstGeom>
          <a:noFill/>
        </p:spPr>
        <p:txBody>
          <a:bodyPr wrap="square" rtlCol="0">
            <a:spAutoFit/>
          </a:bodyPr>
          <a:lstStyle/>
          <a:p>
            <a:r>
              <a:rPr lang="zh-CN" altLang="en-US" sz="2400" spc="300" dirty="0" smtClean="0">
                <a:solidFill>
                  <a:schemeClr val="tx1">
                    <a:lumMod val="75000"/>
                    <a:lumOff val="25000"/>
                  </a:schemeClr>
                </a:solidFill>
                <a:latin typeface="YouSheBiaoTiHei" pitchFamily="2" charset="-122"/>
                <a:ea typeface="YouSheBiaoTiHei" pitchFamily="2" charset="-122"/>
              </a:rPr>
              <a:t>原形图</a:t>
            </a:r>
            <a:r>
              <a:rPr lang="en-US" altLang="zh-CN" sz="2400" spc="300" dirty="0" smtClean="0">
                <a:solidFill>
                  <a:schemeClr val="tx1">
                    <a:lumMod val="75000"/>
                    <a:lumOff val="25000"/>
                  </a:schemeClr>
                </a:solidFill>
                <a:latin typeface="YouSheBiaoTiHei" pitchFamily="2" charset="-122"/>
                <a:ea typeface="YouSheBiaoTiHei" pitchFamily="2" charset="-122"/>
              </a:rPr>
              <a:t>-</a:t>
            </a:r>
            <a:r>
              <a:rPr lang="zh-CN" altLang="en-US" sz="2400" spc="300" dirty="0" smtClean="0">
                <a:solidFill>
                  <a:schemeClr val="tx1">
                    <a:lumMod val="75000"/>
                    <a:lumOff val="25000"/>
                  </a:schemeClr>
                </a:solidFill>
                <a:latin typeface="YouSheBiaoTiHei" pitchFamily="2" charset="-122"/>
                <a:ea typeface="YouSheBiaoTiHei" pitchFamily="2" charset="-122"/>
              </a:rPr>
              <a:t>个人中心</a:t>
            </a:r>
            <a:endParaRPr lang="zh-CN" altLang="en-US" sz="2400" spc="300" dirty="0">
              <a:solidFill>
                <a:schemeClr val="tx1">
                  <a:lumMod val="75000"/>
                  <a:lumOff val="25000"/>
                </a:schemeClr>
              </a:solidFill>
              <a:latin typeface="YouSheBiaoTiHei" pitchFamily="2" charset="-122"/>
              <a:ea typeface="YouSheBiaoTiHei" pitchFamily="2" charset="-122"/>
            </a:endParaRPr>
          </a:p>
        </p:txBody>
      </p:sp>
    </p:spTree>
    <p:extLst>
      <p:ext uri="{BB962C8B-B14F-4D97-AF65-F5344CB8AC3E}">
        <p14:creationId xmlns:p14="http://schemas.microsoft.com/office/powerpoint/2010/main" val="273661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39" y="1293300"/>
            <a:ext cx="10172759" cy="45242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p:cNvSpPr txBox="1"/>
          <p:nvPr/>
        </p:nvSpPr>
        <p:spPr>
          <a:xfrm>
            <a:off x="1009201" y="287761"/>
            <a:ext cx="3296100" cy="461665"/>
          </a:xfrm>
          <a:prstGeom prst="rect">
            <a:avLst/>
          </a:prstGeom>
          <a:noFill/>
        </p:spPr>
        <p:txBody>
          <a:bodyPr wrap="square" rtlCol="0">
            <a:spAutoFit/>
          </a:bodyPr>
          <a:lstStyle/>
          <a:p>
            <a:r>
              <a:rPr lang="zh-CN" altLang="en-US" sz="2400" spc="300" dirty="0" smtClean="0">
                <a:solidFill>
                  <a:schemeClr val="tx1">
                    <a:lumMod val="75000"/>
                    <a:lumOff val="25000"/>
                  </a:schemeClr>
                </a:solidFill>
                <a:latin typeface="YouSheBiaoTiHei" pitchFamily="2" charset="-122"/>
                <a:ea typeface="YouSheBiaoTiHei" pitchFamily="2" charset="-122"/>
              </a:rPr>
              <a:t>原形图</a:t>
            </a:r>
            <a:r>
              <a:rPr lang="en-US" altLang="zh-CN" sz="2400" spc="300" dirty="0" smtClean="0">
                <a:solidFill>
                  <a:schemeClr val="tx1">
                    <a:lumMod val="75000"/>
                    <a:lumOff val="25000"/>
                  </a:schemeClr>
                </a:solidFill>
                <a:latin typeface="YouSheBiaoTiHei" pitchFamily="2" charset="-122"/>
                <a:ea typeface="YouSheBiaoTiHei" pitchFamily="2" charset="-122"/>
              </a:rPr>
              <a:t>-</a:t>
            </a:r>
            <a:r>
              <a:rPr lang="zh-CN" altLang="en-US" sz="2400" spc="300" dirty="0" smtClean="0">
                <a:solidFill>
                  <a:schemeClr val="tx1">
                    <a:lumMod val="75000"/>
                    <a:lumOff val="25000"/>
                  </a:schemeClr>
                </a:solidFill>
                <a:latin typeface="YouSheBiaoTiHei" pitchFamily="2" charset="-122"/>
                <a:ea typeface="YouSheBiaoTiHei" pitchFamily="2" charset="-122"/>
              </a:rPr>
              <a:t>购物车</a:t>
            </a:r>
            <a:endParaRPr lang="zh-CN" altLang="en-US" sz="2400" spc="300" dirty="0">
              <a:solidFill>
                <a:schemeClr val="tx1">
                  <a:lumMod val="75000"/>
                  <a:lumOff val="25000"/>
                </a:schemeClr>
              </a:solidFill>
              <a:latin typeface="YouSheBiaoTiHei" pitchFamily="2" charset="-122"/>
              <a:ea typeface="YouSheBiaoTiHei" pitchFamily="2" charset="-122"/>
            </a:endParaRPr>
          </a:p>
        </p:txBody>
      </p:sp>
    </p:spTree>
    <p:extLst>
      <p:ext uri="{BB962C8B-B14F-4D97-AF65-F5344CB8AC3E}">
        <p14:creationId xmlns:p14="http://schemas.microsoft.com/office/powerpoint/2010/main" val="128298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009201" y="287761"/>
            <a:ext cx="3296100" cy="461665"/>
          </a:xfrm>
          <a:prstGeom prst="rect">
            <a:avLst/>
          </a:prstGeom>
          <a:noFill/>
        </p:spPr>
        <p:txBody>
          <a:bodyPr wrap="square" rtlCol="0">
            <a:spAutoFit/>
          </a:bodyPr>
          <a:lstStyle/>
          <a:p>
            <a:r>
              <a:rPr lang="zh-CN" altLang="en-US" sz="2400" spc="300" dirty="0" smtClean="0">
                <a:solidFill>
                  <a:schemeClr val="tx1">
                    <a:lumMod val="75000"/>
                    <a:lumOff val="25000"/>
                  </a:schemeClr>
                </a:solidFill>
                <a:latin typeface="YouSheBiaoTiHei" pitchFamily="2" charset="-122"/>
                <a:ea typeface="YouSheBiaoTiHei" pitchFamily="2" charset="-122"/>
              </a:rPr>
              <a:t>原形图</a:t>
            </a:r>
            <a:r>
              <a:rPr lang="en-US" altLang="zh-CN" sz="2400" spc="300" dirty="0" smtClean="0">
                <a:solidFill>
                  <a:schemeClr val="tx1">
                    <a:lumMod val="75000"/>
                    <a:lumOff val="25000"/>
                  </a:schemeClr>
                </a:solidFill>
                <a:latin typeface="YouSheBiaoTiHei" pitchFamily="2" charset="-122"/>
                <a:ea typeface="YouSheBiaoTiHei" pitchFamily="2" charset="-122"/>
              </a:rPr>
              <a:t>-</a:t>
            </a:r>
            <a:r>
              <a:rPr lang="zh-CN" altLang="en-US" sz="2400" spc="300" dirty="0">
                <a:solidFill>
                  <a:schemeClr val="tx1">
                    <a:lumMod val="75000"/>
                    <a:lumOff val="25000"/>
                  </a:schemeClr>
                </a:solidFill>
                <a:latin typeface="YouSheBiaoTiHei" pitchFamily="2" charset="-122"/>
                <a:ea typeface="YouSheBiaoTiHei" pitchFamily="2" charset="-122"/>
              </a:rPr>
              <a:t>后台</a:t>
            </a:r>
            <a:endParaRPr lang="zh-CN" altLang="en-US" sz="2400" spc="300" dirty="0">
              <a:solidFill>
                <a:schemeClr val="tx1">
                  <a:lumMod val="75000"/>
                  <a:lumOff val="25000"/>
                </a:schemeClr>
              </a:solidFill>
              <a:latin typeface="YouSheBiaoTiHei" pitchFamily="2" charset="-122"/>
              <a:ea typeface="YouSheBiaoTiHei"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62" y="1052734"/>
            <a:ext cx="9525526" cy="5615125"/>
          </a:xfrm>
          <a:prstGeom prst="rect">
            <a:avLst/>
          </a:prstGeom>
        </p:spPr>
      </p:pic>
    </p:spTree>
    <p:extLst>
      <p:ext uri="{BB962C8B-B14F-4D97-AF65-F5344CB8AC3E}">
        <p14:creationId xmlns:p14="http://schemas.microsoft.com/office/powerpoint/2010/main" val="14613723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009201" y="287761"/>
            <a:ext cx="3296100" cy="461665"/>
          </a:xfrm>
          <a:prstGeom prst="rect">
            <a:avLst/>
          </a:prstGeom>
          <a:noFill/>
        </p:spPr>
        <p:txBody>
          <a:bodyPr wrap="square" rtlCol="0">
            <a:spAutoFit/>
          </a:bodyPr>
          <a:lstStyle/>
          <a:p>
            <a:r>
              <a:rPr lang="zh-CN" altLang="en-US" sz="2400" spc="300" dirty="0" smtClean="0">
                <a:solidFill>
                  <a:schemeClr val="tx1">
                    <a:lumMod val="75000"/>
                    <a:lumOff val="25000"/>
                  </a:schemeClr>
                </a:solidFill>
                <a:latin typeface="YouSheBiaoTiHei" pitchFamily="2" charset="-122"/>
                <a:ea typeface="YouSheBiaoTiHei" pitchFamily="2" charset="-122"/>
              </a:rPr>
              <a:t>原形图</a:t>
            </a:r>
            <a:r>
              <a:rPr lang="en-US" altLang="zh-CN" sz="2400" spc="300" dirty="0" smtClean="0">
                <a:solidFill>
                  <a:schemeClr val="tx1">
                    <a:lumMod val="75000"/>
                    <a:lumOff val="25000"/>
                  </a:schemeClr>
                </a:solidFill>
                <a:latin typeface="YouSheBiaoTiHei" pitchFamily="2" charset="-122"/>
                <a:ea typeface="YouSheBiaoTiHei" pitchFamily="2" charset="-122"/>
              </a:rPr>
              <a:t>-</a:t>
            </a:r>
            <a:r>
              <a:rPr lang="zh-CN" altLang="en-US" sz="2400" spc="300" dirty="0">
                <a:solidFill>
                  <a:schemeClr val="tx1">
                    <a:lumMod val="75000"/>
                    <a:lumOff val="25000"/>
                  </a:schemeClr>
                </a:solidFill>
                <a:latin typeface="YouSheBiaoTiHei" pitchFamily="2" charset="-122"/>
                <a:ea typeface="YouSheBiaoTiHei" pitchFamily="2" charset="-122"/>
              </a:rPr>
              <a:t>后台</a:t>
            </a:r>
            <a:endParaRPr lang="zh-CN" altLang="en-US" sz="2400" spc="300" dirty="0">
              <a:solidFill>
                <a:schemeClr val="tx1">
                  <a:lumMod val="75000"/>
                  <a:lumOff val="25000"/>
                </a:schemeClr>
              </a:solidFill>
              <a:latin typeface="YouSheBiaoTiHei" pitchFamily="2" charset="-122"/>
              <a:ea typeface="YouSheBiaoTiHei"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62" y="878889"/>
            <a:ext cx="10061038" cy="5362113"/>
          </a:xfrm>
          <a:prstGeom prst="rect">
            <a:avLst/>
          </a:prstGeom>
        </p:spPr>
      </p:pic>
    </p:spTree>
    <p:extLst>
      <p:ext uri="{BB962C8B-B14F-4D97-AF65-F5344CB8AC3E}">
        <p14:creationId xmlns:p14="http://schemas.microsoft.com/office/powerpoint/2010/main" val="263869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3"/>
          <p:cNvSpPr/>
          <p:nvPr/>
        </p:nvSpPr>
        <p:spPr>
          <a:xfrm>
            <a:off x="-3316755" y="-4576421"/>
            <a:ext cx="7054950" cy="705495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接点 4"/>
          <p:cNvSpPr/>
          <p:nvPr/>
        </p:nvSpPr>
        <p:spPr>
          <a:xfrm>
            <a:off x="10210800" y="-853440"/>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5"/>
          <p:cNvSpPr/>
          <p:nvPr/>
        </p:nvSpPr>
        <p:spPr>
          <a:xfrm>
            <a:off x="10761880" y="5695949"/>
            <a:ext cx="681991" cy="681991"/>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接点 12"/>
          <p:cNvSpPr/>
          <p:nvPr/>
        </p:nvSpPr>
        <p:spPr>
          <a:xfrm>
            <a:off x="-2293189" y="4989072"/>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6"/>
          <p:cNvSpPr/>
          <p:nvPr/>
        </p:nvSpPr>
        <p:spPr>
          <a:xfrm>
            <a:off x="10989311" y="2478529"/>
            <a:ext cx="382170" cy="38217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7"/>
          <p:cNvSpPr/>
          <p:nvPr/>
        </p:nvSpPr>
        <p:spPr>
          <a:xfrm>
            <a:off x="1042570" y="4698827"/>
            <a:ext cx="580490" cy="58049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8"/>
          <p:cNvSpPr/>
          <p:nvPr/>
        </p:nvSpPr>
        <p:spPr>
          <a:xfrm>
            <a:off x="1172310" y="1223236"/>
            <a:ext cx="450750" cy="45075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12"/>
          <p:cNvSpPr/>
          <p:nvPr/>
        </p:nvSpPr>
        <p:spPr>
          <a:xfrm rot="10800000" flipV="1">
            <a:off x="3675326" y="1646620"/>
            <a:ext cx="1255240" cy="34368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latin typeface="Source Han Sans SC" panose="020B0500000000000000" pitchFamily="34" charset="-128"/>
              <a:ea typeface="Source Han Sans SC" panose="020B0500000000000000" pitchFamily="34" charset="-128"/>
            </a:endParaRPr>
          </a:p>
        </p:txBody>
      </p:sp>
      <p:sp>
        <p:nvSpPr>
          <p:cNvPr id="10" name="文本框 9"/>
          <p:cNvSpPr txBox="1"/>
          <p:nvPr/>
        </p:nvSpPr>
        <p:spPr>
          <a:xfrm>
            <a:off x="3730468" y="1646620"/>
            <a:ext cx="1095168"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bg1"/>
                </a:solidFill>
                <a:latin typeface="Source Han Sans SC" panose="020B0500000000000000" pitchFamily="34" charset="-128"/>
                <a:ea typeface="Source Han Sans SC" panose="020B0500000000000000" pitchFamily="34" charset="-128"/>
                <a:cs typeface="+mn-ea"/>
                <a:sym typeface="OPPOSans R" panose="00020600040101010101" pitchFamily="18" charset="-122"/>
              </a:rPr>
              <a:t>工作总结</a:t>
            </a:r>
          </a:p>
        </p:txBody>
      </p:sp>
      <p:sp>
        <p:nvSpPr>
          <p:cNvPr id="11" name="文本框 10"/>
          <p:cNvSpPr txBox="1"/>
          <p:nvPr/>
        </p:nvSpPr>
        <p:spPr>
          <a:xfrm>
            <a:off x="4930566" y="1646620"/>
            <a:ext cx="1095168"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bg2">
                    <a:lumMod val="25000"/>
                  </a:schemeClr>
                </a:solidFill>
                <a:latin typeface="Source Han Sans SC" panose="020B0500000000000000" pitchFamily="34" charset="-128"/>
                <a:ea typeface="Source Han Sans SC" panose="020B0500000000000000" pitchFamily="34" charset="-128"/>
                <a:cs typeface="+mn-ea"/>
                <a:sym typeface="OPPOSans R" panose="00020600040101010101" pitchFamily="18" charset="-122"/>
              </a:rPr>
              <a:t>商务汇报</a:t>
            </a:r>
          </a:p>
        </p:txBody>
      </p:sp>
      <p:sp>
        <p:nvSpPr>
          <p:cNvPr id="12" name="文本框 11"/>
          <p:cNvSpPr txBox="1"/>
          <p:nvPr/>
        </p:nvSpPr>
        <p:spPr>
          <a:xfrm>
            <a:off x="6119229" y="1646620"/>
            <a:ext cx="1095168"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bg2">
                    <a:lumMod val="25000"/>
                  </a:schemeClr>
                </a:solidFill>
                <a:latin typeface="Source Han Sans SC" panose="020B0500000000000000" pitchFamily="34" charset="-128"/>
                <a:ea typeface="Source Han Sans SC" panose="020B0500000000000000" pitchFamily="34" charset="-128"/>
                <a:cs typeface="+mn-ea"/>
                <a:sym typeface="OPPOSans R" panose="00020600040101010101" pitchFamily="18" charset="-122"/>
              </a:rPr>
              <a:t>公司简介</a:t>
            </a:r>
          </a:p>
        </p:txBody>
      </p:sp>
      <p:sp>
        <p:nvSpPr>
          <p:cNvPr id="13" name="文本框 12"/>
          <p:cNvSpPr txBox="1"/>
          <p:nvPr/>
        </p:nvSpPr>
        <p:spPr>
          <a:xfrm>
            <a:off x="7307893" y="1646620"/>
            <a:ext cx="1095168"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bg2">
                    <a:lumMod val="25000"/>
                  </a:schemeClr>
                </a:solidFill>
                <a:latin typeface="Source Han Sans SC" panose="020B0500000000000000" pitchFamily="34" charset="-128"/>
                <a:ea typeface="Source Han Sans SC" panose="020B0500000000000000" pitchFamily="34" charset="-128"/>
                <a:cs typeface="+mn-ea"/>
                <a:sym typeface="OPPOSans R" panose="00020600040101010101" pitchFamily="18" charset="-122"/>
              </a:rPr>
              <a:t>商务规划</a:t>
            </a:r>
          </a:p>
        </p:txBody>
      </p:sp>
      <p:sp>
        <p:nvSpPr>
          <p:cNvPr id="14" name="矩形 13"/>
          <p:cNvSpPr/>
          <p:nvPr/>
        </p:nvSpPr>
        <p:spPr>
          <a:xfrm>
            <a:off x="2789658" y="2176674"/>
            <a:ext cx="6659142" cy="1569660"/>
          </a:xfrm>
          <a:prstGeom prst="rect">
            <a:avLst/>
          </a:prstGeom>
          <a:effectLst/>
        </p:spPr>
        <p:txBody>
          <a:bodyPr wrap="square">
            <a:spAutoFit/>
          </a:bodyPr>
          <a:lstStyle/>
          <a:p>
            <a:pPr algn="dist">
              <a:defRPr/>
            </a:pPr>
            <a:r>
              <a:rPr lang="zh-CN" altLang="en-US" sz="9600" spc="-300" dirty="0">
                <a:solidFill>
                  <a:schemeClr val="bg2">
                    <a:lumMod val="25000"/>
                  </a:schemeClr>
                </a:solidFill>
                <a:effectLst>
                  <a:outerShdw blurRad="76200" dist="88900" dir="2700000" algn="tl" rotWithShape="0">
                    <a:schemeClr val="accent2">
                      <a:alpha val="35000"/>
                    </a:schemeClr>
                  </a:outerShdw>
                </a:effectLst>
                <a:latin typeface="优设标题黑" panose="00000500000000000000" pitchFamily="2" charset="-122"/>
                <a:ea typeface="优设标题黑" panose="00000500000000000000" pitchFamily="2" charset="-122"/>
                <a:cs typeface="OPPOSans L" panose="00020600040101010101" pitchFamily="18" charset="-122"/>
                <a:sym typeface="优设标题黑" panose="00000500000000000000" pitchFamily="2" charset="-122"/>
              </a:rPr>
              <a:t>谢谢观看</a:t>
            </a:r>
          </a:p>
        </p:txBody>
      </p:sp>
      <p:sp>
        <p:nvSpPr>
          <p:cNvPr id="15" name="TextBox 26"/>
          <p:cNvSpPr txBox="1"/>
          <p:nvPr/>
        </p:nvSpPr>
        <p:spPr>
          <a:xfrm>
            <a:off x="3607614" y="3806011"/>
            <a:ext cx="4875279" cy="338554"/>
          </a:xfrm>
          <a:prstGeom prst="rect">
            <a:avLst/>
          </a:prstGeom>
          <a:noFill/>
        </p:spPr>
        <p:txBody>
          <a:bodyPr wrap="square" rtlCol="0">
            <a:spAutoFit/>
          </a:bodyPr>
          <a:lstStyle/>
          <a:p>
            <a:pPr algn="dist"/>
            <a:r>
              <a:rPr lang="en-US" altLang="zh-CN" sz="1600" dirty="0">
                <a:solidFill>
                  <a:schemeClr val="bg2">
                    <a:lumMod val="25000"/>
                  </a:schemeClr>
                </a:solidFill>
                <a:latin typeface="Source Han Sans SC" panose="020B0500000000000000" pitchFamily="34" charset="-128"/>
                <a:ea typeface="Source Han Sans SC" panose="020B0500000000000000" pitchFamily="34" charset="-128"/>
                <a:cs typeface="+mn-ea"/>
                <a:sym typeface="字魂58号-创中黑" panose="00000500000000000000" pitchFamily="2" charset="-122"/>
              </a:rPr>
              <a:t>BUSINESS REPORT OR PLAY FOR WORK</a:t>
            </a:r>
            <a:endParaRPr lang="zh-CN" altLang="en-US" sz="1600" dirty="0">
              <a:solidFill>
                <a:schemeClr val="bg2">
                  <a:lumMod val="25000"/>
                </a:schemeClr>
              </a:solidFill>
              <a:latin typeface="Source Han Sans SC" panose="020B0500000000000000" pitchFamily="34" charset="-128"/>
              <a:ea typeface="Source Han Sans SC" panose="020B0500000000000000" pitchFamily="34" charset="-128"/>
              <a:cs typeface="+mn-ea"/>
              <a:sym typeface="字魂58号-创中黑" panose="00000500000000000000" pitchFamily="2" charset="-122"/>
            </a:endParaRPr>
          </a:p>
        </p:txBody>
      </p:sp>
      <p:sp>
        <p:nvSpPr>
          <p:cNvPr id="16" name="矩形: 圆角 23"/>
          <p:cNvSpPr/>
          <p:nvPr/>
        </p:nvSpPr>
        <p:spPr>
          <a:xfrm rot="10800000" flipV="1">
            <a:off x="5030995" y="4401571"/>
            <a:ext cx="2344358" cy="40503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latin typeface="Source Han Sans SC" panose="020B0500000000000000" pitchFamily="34" charset="-128"/>
              <a:ea typeface="Source Han Sans SC" panose="020B0500000000000000" pitchFamily="34" charset="-128"/>
            </a:endParaRPr>
          </a:p>
        </p:txBody>
      </p:sp>
      <p:sp>
        <p:nvSpPr>
          <p:cNvPr id="17" name="文本框 16"/>
          <p:cNvSpPr txBox="1"/>
          <p:nvPr/>
        </p:nvSpPr>
        <p:spPr>
          <a:xfrm>
            <a:off x="5332393" y="4449001"/>
            <a:ext cx="1882003" cy="338554"/>
          </a:xfrm>
          <a:prstGeom prst="rect">
            <a:avLst/>
          </a:prstGeom>
          <a:noFill/>
        </p:spPr>
        <p:txBody>
          <a:bodyPr wrap="square" rtlCol="0">
            <a:spAutoFit/>
            <a:scene3d>
              <a:camera prst="orthographicFront"/>
              <a:lightRig rig="threePt" dir="t"/>
            </a:scene3d>
            <a:sp3d contourW="12700"/>
          </a:bodyPr>
          <a:lstStyle/>
          <a:p>
            <a:pPr algn="dist"/>
            <a:r>
              <a:rPr lang="zh-CN" altLang="en-US" sz="1600" dirty="0">
                <a:solidFill>
                  <a:schemeClr val="bg1"/>
                </a:solidFill>
                <a:latin typeface="Source Han Sans SC" panose="020B0500000000000000" pitchFamily="34" charset="-128"/>
                <a:ea typeface="宋体" panose="02010600030101010101" pitchFamily="2" charset="-122"/>
                <a:cs typeface="+mn-ea"/>
                <a:sym typeface="OPPOSans R" panose="00020600040101010101" pitchFamily="18" charset="-122"/>
              </a:rPr>
              <a:t>汇报人</a:t>
            </a:r>
            <a:r>
              <a:rPr lang="zh-CN" altLang="en-US" sz="1600" dirty="0" smtClean="0">
                <a:solidFill>
                  <a:schemeClr val="bg1"/>
                </a:solidFill>
                <a:latin typeface="Source Han Sans SC" panose="020B0500000000000000" pitchFamily="34" charset="-128"/>
                <a:ea typeface="宋体" panose="02010600030101010101" pitchFamily="2" charset="-122"/>
                <a:cs typeface="+mn-ea"/>
                <a:sym typeface="OPPOSans R" panose="00020600040101010101" pitchFamily="18" charset="-122"/>
              </a:rPr>
              <a:t>：</a:t>
            </a:r>
            <a:r>
              <a:rPr lang="zh-CN" altLang="en-US" sz="1600" dirty="0">
                <a:solidFill>
                  <a:schemeClr val="bg1"/>
                </a:solidFill>
                <a:latin typeface="Source Han Sans SC" panose="020B0500000000000000" pitchFamily="34" charset="-128"/>
                <a:ea typeface="宋体" panose="02010600030101010101" pitchFamily="2" charset="-122"/>
                <a:cs typeface="+mn-ea"/>
                <a:sym typeface="OPPOSans R" panose="00020600040101010101" pitchFamily="18" charset="-122"/>
              </a:rPr>
              <a:t>优</a:t>
            </a:r>
            <a:r>
              <a:rPr lang="zh-CN" altLang="en-US" sz="1600" dirty="0" smtClean="0">
                <a:solidFill>
                  <a:schemeClr val="bg1"/>
                </a:solidFill>
                <a:latin typeface="Source Han Sans SC" panose="020B0500000000000000" pitchFamily="34" charset="-128"/>
                <a:ea typeface="宋体" panose="02010600030101010101" pitchFamily="2" charset="-122"/>
                <a:cs typeface="+mn-ea"/>
                <a:sym typeface="OPPOSans R" panose="00020600040101010101" pitchFamily="18" charset="-122"/>
              </a:rPr>
              <a:t>品</a:t>
            </a:r>
            <a:r>
              <a:rPr lang="en-US" altLang="zh-CN" sz="1600" dirty="0" smtClean="0">
                <a:solidFill>
                  <a:schemeClr val="bg1"/>
                </a:solidFill>
                <a:latin typeface="Source Han Sans SC" panose="020B0500000000000000" pitchFamily="34" charset="-128"/>
                <a:ea typeface="宋体" panose="02010600030101010101" pitchFamily="2" charset="-122"/>
                <a:cs typeface="+mn-ea"/>
                <a:sym typeface="OPPOSans R" panose="00020600040101010101" pitchFamily="18" charset="-122"/>
              </a:rPr>
              <a:t>PPT</a:t>
            </a:r>
            <a:endParaRPr lang="en-US" altLang="zh-CN" sz="1600" dirty="0">
              <a:solidFill>
                <a:schemeClr val="bg1"/>
              </a:solidFill>
              <a:latin typeface="Source Han Sans SC" panose="020B0500000000000000" pitchFamily="34" charset="-128"/>
              <a:ea typeface="宋体" panose="02010600030101010101" pitchFamily="2" charset="-122"/>
              <a:cs typeface="+mn-ea"/>
              <a:sym typeface="OPPOSans R" panose="00020600040101010101" pitchFamily="18"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流程图: 接点 12"/>
          <p:cNvSpPr/>
          <p:nvPr/>
        </p:nvSpPr>
        <p:spPr>
          <a:xfrm>
            <a:off x="8057196" y="4309773"/>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流程图: 接点 4"/>
          <p:cNvSpPr/>
          <p:nvPr/>
        </p:nvSpPr>
        <p:spPr>
          <a:xfrm>
            <a:off x="10566986" y="-1310640"/>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接点 5"/>
          <p:cNvSpPr/>
          <p:nvPr/>
        </p:nvSpPr>
        <p:spPr>
          <a:xfrm>
            <a:off x="640299" y="5841553"/>
            <a:ext cx="502702" cy="50270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12"/>
          <p:cNvSpPr/>
          <p:nvPr/>
        </p:nvSpPr>
        <p:spPr>
          <a:xfrm>
            <a:off x="-1950289" y="-5583678"/>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接点 6"/>
          <p:cNvSpPr/>
          <p:nvPr/>
        </p:nvSpPr>
        <p:spPr>
          <a:xfrm>
            <a:off x="10566986" y="573529"/>
            <a:ext cx="382170" cy="38217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4633" y="2131026"/>
            <a:ext cx="1980029" cy="584775"/>
          </a:xfrm>
          <a:prstGeom prst="rect">
            <a:avLst/>
          </a:prstGeom>
          <a:noFill/>
        </p:spPr>
        <p:txBody>
          <a:bodyPr wrap="none" rtlCol="0">
            <a:spAutoFit/>
          </a:bodyPr>
          <a:lstStyle/>
          <a:p>
            <a:pPr algn="ctr"/>
            <a:r>
              <a:rPr lang="zh-CN" altLang="en-US" sz="3200" b="1" spc="300" dirty="0" smtClean="0">
                <a:latin typeface="微软雅黑" panose="020B0503020204020204" pitchFamily="34" charset="-122"/>
                <a:ea typeface="微软雅黑" panose="020B0503020204020204" pitchFamily="34" charset="-122"/>
              </a:rPr>
              <a:t>项目提出</a:t>
            </a:r>
            <a:endParaRPr lang="zh-CN" altLang="en-US" sz="3200" b="1" spc="3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59768" y="2170871"/>
            <a:ext cx="627095" cy="523220"/>
          </a:xfrm>
          <a:prstGeom prst="rect">
            <a:avLst/>
          </a:prstGeom>
          <a:noFill/>
        </p:spPr>
        <p:txBody>
          <a:bodyPr wrap="none" rtlCol="0">
            <a:spAutoFit/>
          </a:bodyPr>
          <a:lstStyle/>
          <a:p>
            <a:pPr algn="ctr"/>
            <a:r>
              <a:rPr lang="en-US" altLang="zh-CN" sz="2800" b="1" dirty="0">
                <a:solidFill>
                  <a:schemeClr val="accent2"/>
                </a:solidFill>
                <a:latin typeface="微软雅黑" panose="020B0503020204020204" pitchFamily="34" charset="-122"/>
                <a:ea typeface="微软雅黑" panose="020B0503020204020204" pitchFamily="34" charset="-122"/>
              </a:rPr>
              <a:t>01</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353332" y="2201649"/>
            <a:ext cx="369012" cy="461665"/>
          </a:xfrm>
          <a:prstGeom prst="rect">
            <a:avLst/>
          </a:prstGeom>
          <a:noFill/>
        </p:spPr>
        <p:txBody>
          <a:bodyPr wrap="none" rtlCol="0">
            <a:spAutoFit/>
          </a:bodyPr>
          <a:lstStyle/>
          <a:p>
            <a:pPr algn="ctr"/>
            <a:r>
              <a:rPr lang="en-US" altLang="zh-CN" sz="2400" b="1" spc="300" dirty="0">
                <a:solidFill>
                  <a:schemeClr val="accent1"/>
                </a:solidFill>
                <a:latin typeface="微软雅黑" panose="020B0503020204020204" pitchFamily="34" charset="-122"/>
                <a:ea typeface="微软雅黑" panose="020B0503020204020204" pitchFamily="34" charset="-122"/>
              </a:rPr>
              <a:t>/</a:t>
            </a:r>
            <a:endParaRPr lang="zh-CN" altLang="en-US" sz="2400" b="1" spc="300" dirty="0">
              <a:solidFill>
                <a:schemeClr val="accent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677224" y="3449044"/>
            <a:ext cx="4698722" cy="584775"/>
          </a:xfrm>
          <a:prstGeom prst="rect">
            <a:avLst/>
          </a:prstGeom>
          <a:noFill/>
        </p:spPr>
        <p:txBody>
          <a:bodyPr wrap="none" rtlCol="0">
            <a:spAutoFit/>
          </a:bodyPr>
          <a:lstStyle/>
          <a:p>
            <a:r>
              <a:rPr lang="zh-CN" altLang="zh-CN" sz="3200" b="1" dirty="0">
                <a:latin typeface="微软雅黑" panose="020B0503020204020204" pitchFamily="34" charset="-122"/>
                <a:ea typeface="微软雅黑" panose="020B0503020204020204" pitchFamily="34" charset="-122"/>
              </a:rPr>
              <a:t>开发团队组成和计划时间</a:t>
            </a:r>
            <a:endPar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859768" y="3470753"/>
            <a:ext cx="627095" cy="523220"/>
          </a:xfrm>
          <a:prstGeom prst="rect">
            <a:avLst/>
          </a:prstGeom>
          <a:noFill/>
        </p:spPr>
        <p:txBody>
          <a:bodyPr wrap="none" rtlCol="0">
            <a:spAutoFit/>
          </a:bodyPr>
          <a:lstStyle/>
          <a:p>
            <a:pPr algn="ctr"/>
            <a:r>
              <a:rPr lang="en-US" altLang="zh-CN" sz="2800" b="1" dirty="0">
                <a:solidFill>
                  <a:schemeClr val="accent2"/>
                </a:solidFill>
                <a:latin typeface="微软雅黑" panose="020B0503020204020204" pitchFamily="34" charset="-122"/>
                <a:ea typeface="微软雅黑" panose="020B0503020204020204" pitchFamily="34" charset="-122"/>
              </a:rPr>
              <a:t>02</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353332" y="3501531"/>
            <a:ext cx="369012" cy="461665"/>
          </a:xfrm>
          <a:prstGeom prst="rect">
            <a:avLst/>
          </a:prstGeom>
          <a:noFill/>
        </p:spPr>
        <p:txBody>
          <a:bodyPr wrap="none" rtlCol="0">
            <a:spAutoFit/>
          </a:bodyPr>
          <a:lstStyle/>
          <a:p>
            <a:pPr algn="ctr"/>
            <a:r>
              <a:rPr lang="en-US" altLang="zh-CN" sz="2400" b="1" spc="300" dirty="0">
                <a:solidFill>
                  <a:schemeClr val="accent1"/>
                </a:solidFill>
                <a:latin typeface="微软雅黑" panose="020B0503020204020204" pitchFamily="34" charset="-122"/>
                <a:ea typeface="微软雅黑" panose="020B0503020204020204" pitchFamily="34" charset="-122"/>
              </a:rPr>
              <a:t>/</a:t>
            </a:r>
            <a:endParaRPr lang="zh-CN" altLang="en-US" sz="2400" b="1" spc="300" dirty="0">
              <a:solidFill>
                <a:schemeClr val="accent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677224" y="4789796"/>
            <a:ext cx="3057247" cy="584775"/>
          </a:xfrm>
          <a:prstGeom prst="rect">
            <a:avLst/>
          </a:prstGeom>
          <a:noFill/>
        </p:spPr>
        <p:txBody>
          <a:bodyPr wrap="none" rtlCol="0">
            <a:spAutoFit/>
          </a:bodyPr>
          <a:lstStyle/>
          <a:p>
            <a:pPr algn="ctr"/>
            <a:r>
              <a:rPr lang="zh-CN" altLang="zh-CN" sz="3200" b="1" dirty="0">
                <a:latin typeface="微软雅黑" panose="020B0503020204020204" pitchFamily="34" charset="-122"/>
                <a:ea typeface="微软雅黑" panose="020B0503020204020204" pitchFamily="34" charset="-122"/>
              </a:rPr>
              <a:t>风险评估和规避</a:t>
            </a:r>
            <a:endParaRPr lang="zh-CN" altLang="en-US" sz="4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859767" y="4801413"/>
            <a:ext cx="627095" cy="523220"/>
          </a:xfrm>
          <a:prstGeom prst="rect">
            <a:avLst/>
          </a:prstGeom>
          <a:noFill/>
        </p:spPr>
        <p:txBody>
          <a:bodyPr wrap="none" rtlCol="0">
            <a:spAutoFit/>
          </a:bodyPr>
          <a:lstStyle/>
          <a:p>
            <a:pPr algn="ctr"/>
            <a:r>
              <a:rPr lang="en-US" altLang="zh-CN" sz="2800" b="1" dirty="0">
                <a:solidFill>
                  <a:schemeClr val="accent2"/>
                </a:solidFill>
                <a:latin typeface="微软雅黑" panose="020B0503020204020204" pitchFamily="34" charset="-122"/>
                <a:ea typeface="微软雅黑" panose="020B0503020204020204" pitchFamily="34" charset="-122"/>
              </a:rPr>
              <a:t>03</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353332" y="4801413"/>
            <a:ext cx="369012" cy="461665"/>
          </a:xfrm>
          <a:prstGeom prst="rect">
            <a:avLst/>
          </a:prstGeom>
          <a:noFill/>
        </p:spPr>
        <p:txBody>
          <a:bodyPr wrap="none" rtlCol="0">
            <a:spAutoFit/>
          </a:bodyPr>
          <a:lstStyle/>
          <a:p>
            <a:pPr algn="ctr"/>
            <a:r>
              <a:rPr lang="en-US" altLang="zh-CN" sz="2400" b="1" spc="300" dirty="0">
                <a:solidFill>
                  <a:schemeClr val="accent1"/>
                </a:solidFill>
                <a:latin typeface="微软雅黑" panose="020B0503020204020204" pitchFamily="34" charset="-122"/>
                <a:ea typeface="微软雅黑" panose="020B0503020204020204" pitchFamily="34" charset="-122"/>
              </a:rPr>
              <a:t>/</a:t>
            </a:r>
            <a:endParaRPr lang="zh-CN" altLang="en-US" sz="2400" b="1" spc="300" dirty="0">
              <a:solidFill>
                <a:schemeClr val="accent1"/>
              </a:solidFill>
              <a:latin typeface="微软雅黑" panose="020B0503020204020204" pitchFamily="34" charset="-122"/>
              <a:ea typeface="微软雅黑" panose="020B0503020204020204" pitchFamily="34" charset="-122"/>
            </a:endParaRPr>
          </a:p>
        </p:txBody>
      </p:sp>
      <p:sp>
        <p:nvSpPr>
          <p:cNvPr id="18" name="矩形 17"/>
          <p:cNvSpPr/>
          <p:nvPr/>
        </p:nvSpPr>
        <p:spPr>
          <a:xfrm>
            <a:off x="1899265" y="3009088"/>
            <a:ext cx="2569936" cy="1446550"/>
          </a:xfrm>
          <a:prstGeom prst="rect">
            <a:avLst/>
          </a:prstGeom>
          <a:effectLst/>
        </p:spPr>
        <p:txBody>
          <a:bodyPr wrap="square">
            <a:spAutoFit/>
          </a:bodyPr>
          <a:lstStyle/>
          <a:p>
            <a:pPr algn="dist">
              <a:defRPr/>
            </a:pPr>
            <a:r>
              <a:rPr lang="zh-CN" altLang="en-US" sz="8800" spc="-300" dirty="0">
                <a:solidFill>
                  <a:schemeClr val="bg2">
                    <a:lumMod val="25000"/>
                  </a:schemeClr>
                </a:solidFill>
                <a:effectLst>
                  <a:outerShdw blurRad="76200" dist="88900" dir="2700000" algn="tl" rotWithShape="0">
                    <a:schemeClr val="accent2">
                      <a:alpha val="35000"/>
                    </a:schemeClr>
                  </a:outerShdw>
                </a:effectLst>
                <a:latin typeface="优设标题黑" panose="00000500000000000000" pitchFamily="2" charset="-122"/>
                <a:ea typeface="优设标题黑" panose="00000500000000000000" pitchFamily="2" charset="-122"/>
                <a:cs typeface="OPPOSans L" panose="00020600040101010101" pitchFamily="18" charset="-122"/>
                <a:sym typeface="优设标题黑" panose="00000500000000000000" pitchFamily="2" charset="-122"/>
              </a:rPr>
              <a:t>目录</a:t>
            </a:r>
          </a:p>
        </p:txBody>
      </p:sp>
      <p:sp>
        <p:nvSpPr>
          <p:cNvPr id="20" name="流程图: 接点 5"/>
          <p:cNvSpPr/>
          <p:nvPr/>
        </p:nvSpPr>
        <p:spPr>
          <a:xfrm>
            <a:off x="10758071" y="4997046"/>
            <a:ext cx="743324" cy="743324"/>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1993" y="-1568546"/>
            <a:ext cx="15983812" cy="14046898"/>
            <a:chOff x="371993" y="-1568546"/>
            <a:chExt cx="15983812" cy="14046898"/>
          </a:xfrm>
        </p:grpSpPr>
        <p:sp>
          <p:nvSpPr>
            <p:cNvPr id="12"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1285" y="332178"/>
              <a:ext cx="2341134" cy="584775"/>
            </a:xfrm>
            <a:prstGeom prst="rect">
              <a:avLst/>
            </a:prstGeom>
            <a:noFill/>
          </p:spPr>
          <p:txBody>
            <a:bodyPr wrap="square" rtlCol="0">
              <a:spAutoFit/>
            </a:bodyPr>
            <a:lstStyle/>
            <a:p>
              <a:pPr algn="ctr"/>
              <a:r>
                <a:rPr lang="zh-CN" altLang="en-US" sz="32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项目提出</a:t>
              </a:r>
            </a:p>
          </p:txBody>
        </p:sp>
      </p:grpSp>
      <p:sp>
        <p:nvSpPr>
          <p:cNvPr id="4" name="Right Triangle 4"/>
          <p:cNvSpPr/>
          <p:nvPr/>
        </p:nvSpPr>
        <p:spPr>
          <a:xfrm flipV="1">
            <a:off x="1129590" y="1205177"/>
            <a:ext cx="210224" cy="180020"/>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endParaRPr>
          </a:p>
        </p:txBody>
      </p:sp>
      <p:sp>
        <p:nvSpPr>
          <p:cNvPr id="5" name="Freeform 10"/>
          <p:cNvSpPr/>
          <p:nvPr/>
        </p:nvSpPr>
        <p:spPr>
          <a:xfrm>
            <a:off x="9256286" y="1209169"/>
            <a:ext cx="2235720" cy="4734734"/>
          </a:xfrm>
          <a:custGeom>
            <a:avLst/>
            <a:gdLst>
              <a:gd name="connsiteX0" fmla="*/ 0 w 2235720"/>
              <a:gd name="connsiteY0" fmla="*/ 2502486 h 4734734"/>
              <a:gd name="connsiteX1" fmla="*/ 2232248 w 2235720"/>
              <a:gd name="connsiteY1" fmla="*/ 2502486 h 4734734"/>
              <a:gd name="connsiteX2" fmla="*/ 2232248 w 2235720"/>
              <a:gd name="connsiteY2" fmla="*/ 4734734 h 4734734"/>
              <a:gd name="connsiteX3" fmla="*/ 0 w 2235720"/>
              <a:gd name="connsiteY3" fmla="*/ 4734734 h 4734734"/>
              <a:gd name="connsiteX4" fmla="*/ 3472 w 2235720"/>
              <a:gd name="connsiteY4" fmla="*/ 0 h 4734734"/>
              <a:gd name="connsiteX5" fmla="*/ 2235720 w 2235720"/>
              <a:gd name="connsiteY5" fmla="*/ 0 h 4734734"/>
              <a:gd name="connsiteX6" fmla="*/ 2235720 w 2235720"/>
              <a:gd name="connsiteY6" fmla="*/ 2502485 h 4734734"/>
              <a:gd name="connsiteX7" fmla="*/ 3472 w 2235720"/>
              <a:gd name="connsiteY7" fmla="*/ 2502485 h 47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20" h="4734734">
                <a:moveTo>
                  <a:pt x="0" y="2502486"/>
                </a:moveTo>
                <a:lnTo>
                  <a:pt x="2232248" y="2502486"/>
                </a:lnTo>
                <a:lnTo>
                  <a:pt x="2232248" y="4734734"/>
                </a:lnTo>
                <a:lnTo>
                  <a:pt x="0" y="4734734"/>
                </a:lnTo>
                <a:close/>
                <a:moveTo>
                  <a:pt x="3472" y="0"/>
                </a:moveTo>
                <a:lnTo>
                  <a:pt x="2235720" y="0"/>
                </a:lnTo>
                <a:lnTo>
                  <a:pt x="2235720" y="2502485"/>
                </a:lnTo>
                <a:lnTo>
                  <a:pt x="3472" y="2502485"/>
                </a:lnTo>
                <a:close/>
              </a:path>
            </a:pathLst>
          </a:custGeom>
          <a:blipFill>
            <a:blip r:embed="rId2"/>
            <a:stretch>
              <a:fillRect l="-108833" r="-1088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8"/>
          <p:cNvSpPr/>
          <p:nvPr/>
        </p:nvSpPr>
        <p:spPr>
          <a:xfrm>
            <a:off x="6657549" y="1205177"/>
            <a:ext cx="2232248" cy="2232248"/>
          </a:xfrm>
          <a:prstGeom prst="rect">
            <a:avLst/>
          </a:prstGeom>
          <a:blipFill dpi="0" rotWithShape="1">
            <a:blip r:embed="rId3"/>
            <a:srcRect/>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9"/>
          <p:cNvSpPr/>
          <p:nvPr/>
        </p:nvSpPr>
        <p:spPr>
          <a:xfrm>
            <a:off x="6657549" y="3835619"/>
            <a:ext cx="2232248" cy="2232248"/>
          </a:xfrm>
          <a:prstGeom prst="rect">
            <a:avLst/>
          </a:prstGeom>
          <a:blipFill dpi="0" rotWithShape="1">
            <a:blip r:embed="rId4"/>
            <a:srcRect/>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1" name="Straight Connector 17"/>
          <p:cNvCxnSpPr/>
          <p:nvPr/>
        </p:nvCxnSpPr>
        <p:spPr>
          <a:xfrm flipH="1">
            <a:off x="557213" y="1977920"/>
            <a:ext cx="24062" cy="319723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p:cNvSpPr/>
          <p:nvPr/>
        </p:nvSpPr>
        <p:spPr>
          <a:xfrm>
            <a:off x="1438179" y="5293988"/>
            <a:ext cx="1136073" cy="2909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ource Han Sans CN" panose="020B0500000000000000" pitchFamily="34" charset="-128"/>
                <a:ea typeface="Source Han Sans CN" panose="020B0500000000000000" pitchFamily="34" charset="-128"/>
              </a:rPr>
              <a:t>Main thing</a:t>
            </a:r>
          </a:p>
        </p:txBody>
      </p:sp>
      <p:sp>
        <p:nvSpPr>
          <p:cNvPr id="14" name="TextBox 7"/>
          <p:cNvSpPr txBox="1"/>
          <p:nvPr/>
        </p:nvSpPr>
        <p:spPr>
          <a:xfrm>
            <a:off x="2588593" y="2370947"/>
            <a:ext cx="2031325" cy="646331"/>
          </a:xfrm>
          <a:prstGeom prst="rect">
            <a:avLst/>
          </a:prstGeom>
          <a:noFill/>
        </p:spPr>
        <p:txBody>
          <a:bodyPr wrap="none" rtlCol="0">
            <a:spAutoFit/>
          </a:bodyPr>
          <a:lstStyle/>
          <a:p>
            <a:r>
              <a:rPr lang="zh-CN" altLang="en-US" sz="3600" b="1" dirty="0" smtClean="0">
                <a:solidFill>
                  <a:schemeClr val="tx1">
                    <a:lumMod val="75000"/>
                    <a:lumOff val="25000"/>
                  </a:schemeClr>
                </a:solidFill>
                <a:latin typeface="微软雅黑" panose="020B0503020204020204" pitchFamily="34" charset="-122"/>
                <a:ea typeface="微软雅黑" panose="020B0503020204020204" pitchFamily="34" charset="-122"/>
              </a:rPr>
              <a:t>项目简介</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24"/>
          <p:cNvSpPr txBox="1"/>
          <p:nvPr/>
        </p:nvSpPr>
        <p:spPr>
          <a:xfrm>
            <a:off x="1438179" y="3317942"/>
            <a:ext cx="4332152" cy="1374719"/>
          </a:xfrm>
          <a:prstGeom prst="rect">
            <a:avLst/>
          </a:prstGeom>
          <a:noFill/>
        </p:spPr>
        <p:txBody>
          <a:bodyPr wrap="square" lIns="91423" tIns="45712" rIns="91423" bIns="45712" rtlCol="0">
            <a:spAutoFit/>
          </a:bodyPr>
          <a:lstStyle/>
          <a:p>
            <a:pPr defTabSz="1217930">
              <a:lnSpc>
                <a:spcPts val="2000"/>
              </a:lnSpc>
              <a:defRPr/>
            </a:pPr>
            <a:r>
              <a:rPr lang="zh-CN" altLang="en-US" sz="1600" b="1" dirty="0" smtClean="0">
                <a:latin typeface="微软雅黑" panose="020B0503020204020204" pitchFamily="34" charset="-122"/>
                <a:ea typeface="微软雅黑" panose="020B0503020204020204" pitchFamily="34" charset="-122"/>
              </a:rPr>
              <a:t>随着电子科技的不断进步，购物</a:t>
            </a:r>
            <a:r>
              <a:rPr lang="zh-CN" altLang="en-US" sz="1600" b="1" dirty="0">
                <a:latin typeface="微软雅黑" panose="020B0503020204020204" pitchFamily="34" charset="-122"/>
                <a:ea typeface="微软雅黑" panose="020B0503020204020204" pitchFamily="34" charset="-122"/>
              </a:rPr>
              <a:t>不再是</a:t>
            </a:r>
            <a:r>
              <a:rPr lang="zh-CN" altLang="en-US" sz="1600" b="1" dirty="0" smtClean="0">
                <a:latin typeface="微软雅黑" panose="020B0503020204020204" pitchFamily="34" charset="-122"/>
                <a:ea typeface="微软雅黑" panose="020B0503020204020204" pitchFamily="34" charset="-122"/>
              </a:rPr>
              <a:t>单一的现实</a:t>
            </a:r>
            <a:r>
              <a:rPr lang="zh-CN" altLang="en-US" sz="1600" b="1" dirty="0">
                <a:latin typeface="微软雅黑" panose="020B0503020204020204" pitchFamily="34" charset="-122"/>
                <a:ea typeface="微软雅黑" panose="020B0503020204020204" pitchFamily="34" charset="-122"/>
              </a:rPr>
              <a:t>购物</a:t>
            </a:r>
            <a:r>
              <a:rPr lang="zh-CN" altLang="en-US" sz="1600" b="1" dirty="0" smtClean="0">
                <a:latin typeface="微软雅黑" panose="020B0503020204020204" pitchFamily="34" charset="-122"/>
                <a:ea typeface="微软雅黑" panose="020B0503020204020204" pitchFamily="34" charset="-122"/>
              </a:rPr>
              <a:t>形式，电 </a:t>
            </a:r>
            <a:r>
              <a:rPr lang="zh-CN" altLang="en-US" sz="1600" b="1" dirty="0">
                <a:latin typeface="微软雅黑" panose="020B0503020204020204" pitchFamily="34" charset="-122"/>
                <a:ea typeface="微软雅黑" panose="020B0503020204020204" pitchFamily="34" charset="-122"/>
              </a:rPr>
              <a:t>子</a:t>
            </a:r>
            <a:r>
              <a:rPr lang="zh-CN" altLang="en-US" sz="1600" b="1" dirty="0" smtClean="0">
                <a:latin typeface="微软雅黑" panose="020B0503020204020204" pitchFamily="34" charset="-122"/>
                <a:ea typeface="微软雅黑" panose="020B0503020204020204" pitchFamily="34" charset="-122"/>
              </a:rPr>
              <a:t>商务网上</a:t>
            </a:r>
            <a:r>
              <a:rPr lang="zh-CN" altLang="en-US" sz="1600" b="1" dirty="0">
                <a:latin typeface="微软雅黑" panose="020B0503020204020204" pitchFamily="34" charset="-122"/>
                <a:ea typeface="微软雅黑" panose="020B0503020204020204" pitchFamily="34" charset="-122"/>
              </a:rPr>
              <a:t>购物也</a:t>
            </a:r>
            <a:r>
              <a:rPr lang="zh-CN" altLang="en-US" sz="1600" b="1" dirty="0" smtClean="0">
                <a:latin typeface="微软雅黑" panose="020B0503020204020204" pitchFamily="34" charset="-122"/>
                <a:ea typeface="微软雅黑" panose="020B0503020204020204" pitchFamily="34" charset="-122"/>
              </a:rPr>
              <a:t>成为日常购买商品的一种主要形式 。电子商务形式的网上</a:t>
            </a:r>
            <a:r>
              <a:rPr lang="zh-CN" altLang="en-US" sz="1600" b="1" dirty="0">
                <a:latin typeface="微软雅黑" panose="020B0503020204020204" pitchFamily="34" charset="-122"/>
                <a:ea typeface="微软雅黑" panose="020B0503020204020204" pitchFamily="34" charset="-122"/>
              </a:rPr>
              <a:t>商 店</a:t>
            </a:r>
            <a:r>
              <a:rPr lang="zh-CN" altLang="en-US" sz="1600" b="1" dirty="0" smtClean="0">
                <a:latin typeface="微软雅黑" panose="020B0503020204020204" pitchFamily="34" charset="-122"/>
                <a:ea typeface="微软雅黑" panose="020B0503020204020204" pitchFamily="34" charset="-122"/>
              </a:rPr>
              <a:t>具有高效 、快捷 ，信息畅通的特点，还可很大</a:t>
            </a:r>
            <a:r>
              <a:rPr lang="zh-CN" altLang="en-US" sz="1600" b="1" dirty="0">
                <a:latin typeface="微软雅黑" panose="020B0503020204020204" pitchFamily="34" charset="-122"/>
                <a:ea typeface="微软雅黑" panose="020B0503020204020204" pitchFamily="34" charset="-122"/>
              </a:rPr>
              <a:t>程度</a:t>
            </a:r>
            <a:r>
              <a:rPr lang="zh-CN" altLang="en-US" sz="1600" b="1" dirty="0" smtClean="0">
                <a:latin typeface="微软雅黑" panose="020B0503020204020204" pitchFamily="34" charset="-122"/>
                <a:ea typeface="微软雅黑" panose="020B0503020204020204" pitchFamily="34" charset="-122"/>
              </a:rPr>
              <a:t>上降低销售成本 。</a:t>
            </a:r>
            <a:endParaRPr lang="en-US" altLang="zh-CN" sz="1600" b="1" dirty="0" smtClean="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3" name="文本框 2"/>
          <p:cNvSpPr txBox="1"/>
          <p:nvPr/>
        </p:nvSpPr>
        <p:spPr>
          <a:xfrm>
            <a:off x="4807430" y="425513"/>
            <a:ext cx="2435342" cy="338554"/>
          </a:xfrm>
          <a:prstGeom prst="rect">
            <a:avLst/>
          </a:prstGeom>
          <a:noFill/>
        </p:spPr>
        <p:txBody>
          <a:bodyPr wrap="square" rtlCol="0">
            <a:spAutoFit/>
          </a:bodyPr>
          <a:lstStyle/>
          <a:p>
            <a:r>
              <a:rPr lang="en-US" altLang="zh-CN" sz="1600" dirty="0">
                <a:solidFill>
                  <a:srgbClr val="FFFFFF"/>
                </a:solidFill>
              </a:rPr>
              <a:t>https://www.ypppt.com/</a:t>
            </a:r>
            <a:endParaRPr lang="zh-CN" altLang="en-US" sz="16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p:cNvSpPr/>
          <p:nvPr/>
        </p:nvSpPr>
        <p:spPr>
          <a:xfrm>
            <a:off x="1088571" y="1163763"/>
            <a:ext cx="4282829" cy="4264580"/>
          </a:xfrm>
          <a:prstGeom prst="rect">
            <a:avLst/>
          </a:prstGeom>
          <a:blipFill>
            <a:blip r:embed="rId2"/>
            <a:stretch>
              <a:fillRect l="-24714" r="-247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CN" panose="020B0500000000000000" pitchFamily="34" charset="-128"/>
              <a:ea typeface="Source Han Sans CN" panose="020B0500000000000000" pitchFamily="34" charset="-128"/>
            </a:endParaRPr>
          </a:p>
        </p:txBody>
      </p:sp>
      <p:sp>
        <p:nvSpPr>
          <p:cNvPr id="3" name="Freeform 5"/>
          <p:cNvSpPr/>
          <p:nvPr/>
        </p:nvSpPr>
        <p:spPr bwMode="auto">
          <a:xfrm rot="10800000" flipH="1">
            <a:off x="556623" y="4353704"/>
            <a:ext cx="2244634" cy="1465164"/>
          </a:xfrm>
          <a:custGeom>
            <a:avLst/>
            <a:gdLst>
              <a:gd name="T0" fmla="*/ 0 w 383"/>
              <a:gd name="T1" fmla="*/ 0 h 250"/>
              <a:gd name="T2" fmla="*/ 0 w 383"/>
              <a:gd name="T3" fmla="*/ 250 h 250"/>
              <a:gd name="T4" fmla="*/ 383 w 383"/>
              <a:gd name="T5" fmla="*/ 0 h 250"/>
              <a:gd name="T6" fmla="*/ 0 w 383"/>
              <a:gd name="T7" fmla="*/ 0 h 250"/>
            </a:gdLst>
            <a:ahLst/>
            <a:cxnLst>
              <a:cxn ang="0">
                <a:pos x="T0" y="T1"/>
              </a:cxn>
              <a:cxn ang="0">
                <a:pos x="T2" y="T3"/>
              </a:cxn>
              <a:cxn ang="0">
                <a:pos x="T4" y="T5"/>
              </a:cxn>
              <a:cxn ang="0">
                <a:pos x="T6" y="T7"/>
              </a:cxn>
            </a:cxnLst>
            <a:rect l="0" t="0" r="r" b="b"/>
            <a:pathLst>
              <a:path w="383" h="250">
                <a:moveTo>
                  <a:pt x="0" y="0"/>
                </a:moveTo>
                <a:lnTo>
                  <a:pt x="0" y="250"/>
                </a:lnTo>
                <a:lnTo>
                  <a:pt x="383" y="0"/>
                </a:lnTo>
                <a:lnTo>
                  <a:pt x="0" y="0"/>
                </a:lnTo>
                <a:close/>
              </a:path>
            </a:pathLst>
          </a:custGeom>
          <a:solidFill>
            <a:schemeClr val="accent1"/>
          </a:solidFill>
          <a:ln>
            <a:noFill/>
          </a:ln>
        </p:spPr>
        <p:txBody>
          <a:bodyPr vert="horz" wrap="square" lIns="91440" tIns="45720" rIns="91440" bIns="45720" numCol="1" anchor="t" anchorCtr="0" compatLnSpc="1"/>
          <a:lstStyle/>
          <a:p>
            <a:endParaRPr lang="id-ID"/>
          </a:p>
        </p:txBody>
      </p:sp>
      <p:sp>
        <p:nvSpPr>
          <p:cNvPr id="7" name="Freeform 5"/>
          <p:cNvSpPr/>
          <p:nvPr/>
        </p:nvSpPr>
        <p:spPr bwMode="auto">
          <a:xfrm flipH="1">
            <a:off x="8264780" y="0"/>
            <a:ext cx="3927220" cy="2563457"/>
          </a:xfrm>
          <a:custGeom>
            <a:avLst/>
            <a:gdLst>
              <a:gd name="T0" fmla="*/ 0 w 383"/>
              <a:gd name="T1" fmla="*/ 0 h 250"/>
              <a:gd name="T2" fmla="*/ 0 w 383"/>
              <a:gd name="T3" fmla="*/ 250 h 250"/>
              <a:gd name="T4" fmla="*/ 383 w 383"/>
              <a:gd name="T5" fmla="*/ 0 h 250"/>
              <a:gd name="T6" fmla="*/ 0 w 383"/>
              <a:gd name="T7" fmla="*/ 0 h 250"/>
            </a:gdLst>
            <a:ahLst/>
            <a:cxnLst>
              <a:cxn ang="0">
                <a:pos x="T0" y="T1"/>
              </a:cxn>
              <a:cxn ang="0">
                <a:pos x="T2" y="T3"/>
              </a:cxn>
              <a:cxn ang="0">
                <a:pos x="T4" y="T5"/>
              </a:cxn>
              <a:cxn ang="0">
                <a:pos x="T6" y="T7"/>
              </a:cxn>
            </a:cxnLst>
            <a:rect l="0" t="0" r="r" b="b"/>
            <a:pathLst>
              <a:path w="383" h="250">
                <a:moveTo>
                  <a:pt x="0" y="0"/>
                </a:moveTo>
                <a:lnTo>
                  <a:pt x="0" y="250"/>
                </a:lnTo>
                <a:lnTo>
                  <a:pt x="383" y="0"/>
                </a:lnTo>
                <a:lnTo>
                  <a:pt x="0" y="0"/>
                </a:lnTo>
                <a:close/>
              </a:path>
            </a:pathLst>
          </a:custGeom>
          <a:solidFill>
            <a:schemeClr val="accent1"/>
          </a:solidFill>
          <a:ln>
            <a:noFill/>
          </a:ln>
        </p:spPr>
        <p:txBody>
          <a:bodyPr vert="horz" wrap="square" lIns="91440" tIns="45720" rIns="91440" bIns="45720" numCol="1" anchor="t" anchorCtr="0" compatLnSpc="1"/>
          <a:lstStyle/>
          <a:p>
            <a:endParaRPr lang="id-ID"/>
          </a:p>
        </p:txBody>
      </p:sp>
      <p:sp>
        <p:nvSpPr>
          <p:cNvPr id="8" name="Freeform 8"/>
          <p:cNvSpPr/>
          <p:nvPr/>
        </p:nvSpPr>
        <p:spPr bwMode="auto">
          <a:xfrm flipH="1">
            <a:off x="4249084" y="4719995"/>
            <a:ext cx="1122317" cy="732582"/>
          </a:xfrm>
          <a:custGeom>
            <a:avLst/>
            <a:gdLst>
              <a:gd name="T0" fmla="*/ 0 w 383"/>
              <a:gd name="T1" fmla="*/ 0 h 250"/>
              <a:gd name="T2" fmla="*/ 0 w 383"/>
              <a:gd name="T3" fmla="*/ 250 h 250"/>
              <a:gd name="T4" fmla="*/ 383 w 383"/>
              <a:gd name="T5" fmla="*/ 0 h 250"/>
              <a:gd name="T6" fmla="*/ 0 w 383"/>
              <a:gd name="T7" fmla="*/ 0 h 250"/>
            </a:gdLst>
            <a:ahLst/>
            <a:cxnLst>
              <a:cxn ang="0">
                <a:pos x="T0" y="T1"/>
              </a:cxn>
              <a:cxn ang="0">
                <a:pos x="T2" y="T3"/>
              </a:cxn>
              <a:cxn ang="0">
                <a:pos x="T4" y="T5"/>
              </a:cxn>
              <a:cxn ang="0">
                <a:pos x="T6" y="T7"/>
              </a:cxn>
            </a:cxnLst>
            <a:rect l="0" t="0" r="r" b="b"/>
            <a:pathLst>
              <a:path w="383" h="250">
                <a:moveTo>
                  <a:pt x="0" y="0"/>
                </a:moveTo>
                <a:lnTo>
                  <a:pt x="0" y="250"/>
                </a:lnTo>
                <a:lnTo>
                  <a:pt x="383" y="0"/>
                </a:lnTo>
                <a:lnTo>
                  <a:pt x="0" y="0"/>
                </a:lnTo>
                <a:close/>
              </a:path>
            </a:pathLst>
          </a:custGeom>
          <a:solidFill>
            <a:schemeClr val="accent2">
              <a:alpha val="61000"/>
            </a:schemeClr>
          </a:solidFill>
          <a:ln>
            <a:noFill/>
          </a:ln>
        </p:spPr>
        <p:txBody>
          <a:bodyPr vert="horz" wrap="square" lIns="91440" tIns="45720" rIns="91440" bIns="45720" numCol="1" anchor="t" anchorCtr="0" compatLnSpc="1"/>
          <a:lstStyle/>
          <a:p>
            <a:endParaRPr lang="id-ID"/>
          </a:p>
        </p:txBody>
      </p:sp>
      <p:sp>
        <p:nvSpPr>
          <p:cNvPr id="9" name="TextBox 7"/>
          <p:cNvSpPr txBox="1"/>
          <p:nvPr/>
        </p:nvSpPr>
        <p:spPr>
          <a:xfrm>
            <a:off x="7000296" y="2271069"/>
            <a:ext cx="1826141" cy="584775"/>
          </a:xfrm>
          <a:prstGeom prst="rect">
            <a:avLst/>
          </a:prstGeom>
          <a:noFill/>
        </p:spPr>
        <p:txBody>
          <a:bodyPr wrap="none" rtlCol="0">
            <a:spAutoFit/>
          </a:bodyPr>
          <a:lstStyle/>
          <a:p>
            <a:r>
              <a:rPr lang="zh-CN" altLang="en-US" sz="3200" b="1" dirty="0" smtClean="0">
                <a:solidFill>
                  <a:schemeClr val="tx1">
                    <a:lumMod val="75000"/>
                    <a:lumOff val="25000"/>
                  </a:schemeClr>
                </a:solidFill>
                <a:latin typeface="微软雅黑" panose="020B0503020204020204" pitchFamily="34" charset="-122"/>
                <a:ea typeface="微软雅黑" panose="020B0503020204020204" pitchFamily="34" charset="-122"/>
              </a:rPr>
              <a:t>项目目标</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TextBox 24"/>
          <p:cNvSpPr txBox="1"/>
          <p:nvPr/>
        </p:nvSpPr>
        <p:spPr>
          <a:xfrm>
            <a:off x="5983992" y="3296053"/>
            <a:ext cx="4117539" cy="1200312"/>
          </a:xfrm>
          <a:prstGeom prst="rect">
            <a:avLst/>
          </a:prstGeom>
          <a:noFill/>
        </p:spPr>
        <p:txBody>
          <a:bodyPr wrap="square" lIns="91423" tIns="45712" rIns="91423" bIns="45712" rtlCol="0">
            <a:spAutoFit/>
          </a:bodyPr>
          <a:lstStyle/>
          <a:p>
            <a:pPr defTabSz="1217930">
              <a:lnSpc>
                <a:spcPct val="150000"/>
              </a:lnSpc>
              <a:defRPr/>
            </a:pPr>
            <a:r>
              <a:rPr lang="zh-CN" altLang="en-US" sz="1600" b="1" dirty="0">
                <a:latin typeface="微软雅黑" panose="020B0503020204020204" pitchFamily="34" charset="-122"/>
                <a:ea typeface="微软雅黑" panose="020B0503020204020204" pitchFamily="34" charset="-122"/>
                <a:sym typeface="FZHei-B01S" panose="02010601030101010101" pitchFamily="2" charset="-122"/>
              </a:rPr>
              <a:t>我们的目标是专业的女性化妆品正品折扣网</a:t>
            </a:r>
            <a:r>
              <a:rPr lang="zh-CN" altLang="en-US" sz="1600" b="1" dirty="0" smtClean="0">
                <a:latin typeface="微软雅黑" panose="020B0503020204020204" pitchFamily="34" charset="-122"/>
                <a:ea typeface="微软雅黑" panose="020B0503020204020204" pitchFamily="34" charset="-122"/>
                <a:sym typeface="FZHei-B01S" panose="02010601030101010101" pitchFamily="2" charset="-122"/>
              </a:rPr>
              <a:t>店，一种基于推荐的网络购物系统为用户给出相应的最有权威的购物推荐。</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0" name="流程图: 接点 7"/>
          <p:cNvSpPr/>
          <p:nvPr/>
        </p:nvSpPr>
        <p:spPr>
          <a:xfrm>
            <a:off x="381988" y="44993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61285" y="332178"/>
            <a:ext cx="2341134" cy="584775"/>
          </a:xfrm>
          <a:prstGeom prst="rect">
            <a:avLst/>
          </a:prstGeom>
          <a:noFill/>
        </p:spPr>
        <p:txBody>
          <a:bodyPr wrap="square" rtlCol="0">
            <a:spAutoFit/>
          </a:bodyPr>
          <a:lstStyle/>
          <a:p>
            <a:pPr algn="ctr"/>
            <a:r>
              <a:rPr lang="zh-CN" altLang="en-US" sz="32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项目提出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71993" y="-1568546"/>
            <a:ext cx="15983812" cy="14046898"/>
            <a:chOff x="371993" y="-1568546"/>
            <a:chExt cx="15983812" cy="14046898"/>
          </a:xfrm>
        </p:grpSpPr>
        <p:sp>
          <p:nvSpPr>
            <p:cNvPr id="24"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10505" y="334416"/>
              <a:ext cx="3110038" cy="400110"/>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开发团队组成和计划时间</a:t>
              </a:r>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 name="Freeform: Shape 35"/>
          <p:cNvSpPr/>
          <p:nvPr/>
        </p:nvSpPr>
        <p:spPr>
          <a:xfrm>
            <a:off x="5646738" y="0"/>
            <a:ext cx="6545262" cy="6858000"/>
          </a:xfrm>
          <a:custGeom>
            <a:avLst/>
            <a:gdLst>
              <a:gd name="connsiteX0" fmla="*/ 2841971 w 6546034"/>
              <a:gd name="connsiteY0" fmla="*/ 0 h 6858000"/>
              <a:gd name="connsiteX1" fmla="*/ 6546034 w 6546034"/>
              <a:gd name="connsiteY1" fmla="*/ 0 h 6858000"/>
              <a:gd name="connsiteX2" fmla="*/ 6546034 w 6546034"/>
              <a:gd name="connsiteY2" fmla="*/ 6858000 h 6858000"/>
              <a:gd name="connsiteX3" fmla="*/ 2845470 w 6546034"/>
              <a:gd name="connsiteY3" fmla="*/ 6858000 h 6858000"/>
              <a:gd name="connsiteX4" fmla="*/ 415876 w 6546034"/>
              <a:gd name="connsiteY4" fmla="*/ 4438250 h 6858000"/>
              <a:gd name="connsiteX5" fmla="*/ 411819 w 6546034"/>
              <a:gd name="connsiteY5" fmla="*/ 24400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6034" h="6858000">
                <a:moveTo>
                  <a:pt x="2841971" y="0"/>
                </a:moveTo>
                <a:lnTo>
                  <a:pt x="6546034" y="0"/>
                </a:lnTo>
                <a:lnTo>
                  <a:pt x="6546034" y="6858000"/>
                </a:lnTo>
                <a:lnTo>
                  <a:pt x="2845470" y="6858000"/>
                </a:lnTo>
                <a:lnTo>
                  <a:pt x="415876" y="4438250"/>
                </a:lnTo>
                <a:cubicBezTo>
                  <a:pt x="-137035" y="3887581"/>
                  <a:pt x="-138855" y="2992952"/>
                  <a:pt x="411819" y="24400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Freeform: Shape 36"/>
          <p:cNvSpPr/>
          <p:nvPr/>
        </p:nvSpPr>
        <p:spPr>
          <a:xfrm>
            <a:off x="5286375" y="3584575"/>
            <a:ext cx="2432050" cy="2432050"/>
          </a:xfrm>
          <a:custGeom>
            <a:avLst/>
            <a:gdLst>
              <a:gd name="connsiteX0" fmla="*/ 1213419 w 2431775"/>
              <a:gd name="connsiteY0" fmla="*/ 1 h 2431775"/>
              <a:gd name="connsiteX1" fmla="*/ 1438186 w 2431775"/>
              <a:gd name="connsiteY1" fmla="*/ 92569 h 2431775"/>
              <a:gd name="connsiteX2" fmla="*/ 2338296 w 2431775"/>
              <a:gd name="connsiteY2" fmla="*/ 989030 h 2431775"/>
              <a:gd name="connsiteX3" fmla="*/ 2339208 w 2431775"/>
              <a:gd name="connsiteY3" fmla="*/ 1438186 h 2431775"/>
              <a:gd name="connsiteX4" fmla="*/ 1442746 w 2431775"/>
              <a:gd name="connsiteY4" fmla="*/ 2338296 h 2431775"/>
              <a:gd name="connsiteX5" fmla="*/ 993590 w 2431775"/>
              <a:gd name="connsiteY5" fmla="*/ 2339208 h 2431775"/>
              <a:gd name="connsiteX6" fmla="*/ 93481 w 2431775"/>
              <a:gd name="connsiteY6" fmla="*/ 1442746 h 2431775"/>
              <a:gd name="connsiteX7" fmla="*/ 92569 w 2431775"/>
              <a:gd name="connsiteY7" fmla="*/ 993590 h 2431775"/>
              <a:gd name="connsiteX8" fmla="*/ 989030 w 2431775"/>
              <a:gd name="connsiteY8" fmla="*/ 93481 h 2431775"/>
              <a:gd name="connsiteX9" fmla="*/ 1213419 w 2431775"/>
              <a:gd name="connsiteY9" fmla="*/ 1 h 24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1775" h="2431775">
                <a:moveTo>
                  <a:pt x="1213419" y="1"/>
                </a:moveTo>
                <a:cubicBezTo>
                  <a:pt x="1294700" y="-164"/>
                  <a:pt x="1376044" y="30679"/>
                  <a:pt x="1438186" y="92569"/>
                </a:cubicBezTo>
                <a:lnTo>
                  <a:pt x="2338296" y="989030"/>
                </a:lnTo>
                <a:cubicBezTo>
                  <a:pt x="2462579" y="1112809"/>
                  <a:pt x="2462987" y="1313903"/>
                  <a:pt x="2339208" y="1438186"/>
                </a:cubicBezTo>
                <a:lnTo>
                  <a:pt x="1442746" y="2338296"/>
                </a:lnTo>
                <a:cubicBezTo>
                  <a:pt x="1318967" y="2462579"/>
                  <a:pt x="1117873" y="2462987"/>
                  <a:pt x="993590" y="2339208"/>
                </a:cubicBezTo>
                <a:lnTo>
                  <a:pt x="93481" y="1442746"/>
                </a:lnTo>
                <a:cubicBezTo>
                  <a:pt x="-30802" y="1318967"/>
                  <a:pt x="-31211" y="1117873"/>
                  <a:pt x="92569" y="993590"/>
                </a:cubicBezTo>
                <a:lnTo>
                  <a:pt x="989030" y="93481"/>
                </a:lnTo>
                <a:cubicBezTo>
                  <a:pt x="1050920" y="31339"/>
                  <a:pt x="1132138" y="166"/>
                  <a:pt x="121341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 name="Group 52"/>
          <p:cNvGrpSpPr/>
          <p:nvPr/>
        </p:nvGrpSpPr>
        <p:grpSpPr bwMode="auto">
          <a:xfrm>
            <a:off x="1833059" y="2512650"/>
            <a:ext cx="276225" cy="368300"/>
            <a:chOff x="8332164" y="717871"/>
            <a:chExt cx="459026" cy="569605"/>
          </a:xfrm>
        </p:grpSpPr>
        <p:sp>
          <p:nvSpPr>
            <p:cNvPr id="5" name="Freeform: Shape 53"/>
            <p:cNvSpPr/>
            <p:nvPr/>
          </p:nvSpPr>
          <p:spPr>
            <a:xfrm>
              <a:off x="8369097" y="717871"/>
              <a:ext cx="422093" cy="390375"/>
            </a:xfrm>
            <a:custGeom>
              <a:avLst/>
              <a:gdLst>
                <a:gd name="connsiteX0" fmla="*/ 538158 w 1078506"/>
                <a:gd name="connsiteY0" fmla="*/ 1 h 1078507"/>
                <a:gd name="connsiteX1" fmla="*/ 637844 w 1078506"/>
                <a:gd name="connsiteY1" fmla="*/ 41056 h 1078507"/>
                <a:gd name="connsiteX2" fmla="*/ 1037048 w 1078506"/>
                <a:gd name="connsiteY2" fmla="*/ 438641 h 1078507"/>
                <a:gd name="connsiteX3" fmla="*/ 1037452 w 1078506"/>
                <a:gd name="connsiteY3" fmla="*/ 637845 h 1078507"/>
                <a:gd name="connsiteX4" fmla="*/ 639866 w 1078506"/>
                <a:gd name="connsiteY4" fmla="*/ 1037049 h 1078507"/>
                <a:gd name="connsiteX5" fmla="*/ 440663 w 1078506"/>
                <a:gd name="connsiteY5" fmla="*/ 1037453 h 1078507"/>
                <a:gd name="connsiteX6" fmla="*/ 41460 w 1078506"/>
                <a:gd name="connsiteY6" fmla="*/ 639867 h 1078507"/>
                <a:gd name="connsiteX7" fmla="*/ 41055 w 1078506"/>
                <a:gd name="connsiteY7" fmla="*/ 440664 h 1078507"/>
                <a:gd name="connsiteX8" fmla="*/ 438640 w 1078506"/>
                <a:gd name="connsiteY8" fmla="*/ 41460 h 1078507"/>
                <a:gd name="connsiteX9" fmla="*/ 538158 w 1078506"/>
                <a:gd name="connsiteY9" fmla="*/ 1 h 107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506" h="1078507">
                  <a:moveTo>
                    <a:pt x="538158" y="1"/>
                  </a:moveTo>
                  <a:cubicBezTo>
                    <a:pt x="574207" y="-72"/>
                    <a:pt x="610283" y="13607"/>
                    <a:pt x="637844" y="41056"/>
                  </a:cubicBezTo>
                  <a:lnTo>
                    <a:pt x="1037048" y="438641"/>
                  </a:lnTo>
                  <a:cubicBezTo>
                    <a:pt x="1092168" y="493538"/>
                    <a:pt x="1092349" y="582725"/>
                    <a:pt x="1037452" y="637845"/>
                  </a:cubicBezTo>
                  <a:lnTo>
                    <a:pt x="639866" y="1037049"/>
                  </a:lnTo>
                  <a:cubicBezTo>
                    <a:pt x="584969" y="1092169"/>
                    <a:pt x="495783" y="1092350"/>
                    <a:pt x="440663" y="1037453"/>
                  </a:cubicBezTo>
                  <a:lnTo>
                    <a:pt x="41460" y="639867"/>
                  </a:lnTo>
                  <a:cubicBezTo>
                    <a:pt x="-13661" y="584970"/>
                    <a:pt x="-13842" y="495784"/>
                    <a:pt x="41055" y="440664"/>
                  </a:cubicBezTo>
                  <a:lnTo>
                    <a:pt x="438640" y="41460"/>
                  </a:lnTo>
                  <a:cubicBezTo>
                    <a:pt x="466089" y="13900"/>
                    <a:pt x="502110" y="75"/>
                    <a:pt x="538158" y="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54"/>
            <p:cNvSpPr/>
            <p:nvPr/>
          </p:nvSpPr>
          <p:spPr>
            <a:xfrm>
              <a:off x="8332164" y="897099"/>
              <a:ext cx="422093" cy="390377"/>
            </a:xfrm>
            <a:custGeom>
              <a:avLst/>
              <a:gdLst>
                <a:gd name="connsiteX0" fmla="*/ 538158 w 1078506"/>
                <a:gd name="connsiteY0" fmla="*/ 1 h 1078507"/>
                <a:gd name="connsiteX1" fmla="*/ 637844 w 1078506"/>
                <a:gd name="connsiteY1" fmla="*/ 41056 h 1078507"/>
                <a:gd name="connsiteX2" fmla="*/ 1037048 w 1078506"/>
                <a:gd name="connsiteY2" fmla="*/ 438641 h 1078507"/>
                <a:gd name="connsiteX3" fmla="*/ 1037452 w 1078506"/>
                <a:gd name="connsiteY3" fmla="*/ 637845 h 1078507"/>
                <a:gd name="connsiteX4" fmla="*/ 639866 w 1078506"/>
                <a:gd name="connsiteY4" fmla="*/ 1037049 h 1078507"/>
                <a:gd name="connsiteX5" fmla="*/ 440663 w 1078506"/>
                <a:gd name="connsiteY5" fmla="*/ 1037453 h 1078507"/>
                <a:gd name="connsiteX6" fmla="*/ 41460 w 1078506"/>
                <a:gd name="connsiteY6" fmla="*/ 639867 h 1078507"/>
                <a:gd name="connsiteX7" fmla="*/ 41055 w 1078506"/>
                <a:gd name="connsiteY7" fmla="*/ 440664 h 1078507"/>
                <a:gd name="connsiteX8" fmla="*/ 438640 w 1078506"/>
                <a:gd name="connsiteY8" fmla="*/ 41460 h 1078507"/>
                <a:gd name="connsiteX9" fmla="*/ 538158 w 1078506"/>
                <a:gd name="connsiteY9" fmla="*/ 1 h 107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506" h="1078507">
                  <a:moveTo>
                    <a:pt x="538158" y="1"/>
                  </a:moveTo>
                  <a:cubicBezTo>
                    <a:pt x="574207" y="-72"/>
                    <a:pt x="610283" y="13607"/>
                    <a:pt x="637844" y="41056"/>
                  </a:cubicBezTo>
                  <a:lnTo>
                    <a:pt x="1037048" y="438641"/>
                  </a:lnTo>
                  <a:cubicBezTo>
                    <a:pt x="1092168" y="493538"/>
                    <a:pt x="1092349" y="582725"/>
                    <a:pt x="1037452" y="637845"/>
                  </a:cubicBezTo>
                  <a:lnTo>
                    <a:pt x="639866" y="1037049"/>
                  </a:lnTo>
                  <a:cubicBezTo>
                    <a:pt x="584969" y="1092169"/>
                    <a:pt x="495783" y="1092350"/>
                    <a:pt x="440663" y="1037453"/>
                  </a:cubicBezTo>
                  <a:lnTo>
                    <a:pt x="41460" y="639867"/>
                  </a:lnTo>
                  <a:cubicBezTo>
                    <a:pt x="-13661" y="584970"/>
                    <a:pt x="-13842" y="495784"/>
                    <a:pt x="41055" y="440664"/>
                  </a:cubicBezTo>
                  <a:lnTo>
                    <a:pt x="438640" y="41460"/>
                  </a:lnTo>
                  <a:cubicBezTo>
                    <a:pt x="466089" y="13900"/>
                    <a:pt x="502110" y="75"/>
                    <a:pt x="538158" y="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55"/>
          <p:cNvGrpSpPr/>
          <p:nvPr/>
        </p:nvGrpSpPr>
        <p:grpSpPr bwMode="auto">
          <a:xfrm>
            <a:off x="1780175" y="4237580"/>
            <a:ext cx="276225" cy="368300"/>
            <a:chOff x="8332164" y="717871"/>
            <a:chExt cx="459026" cy="569605"/>
          </a:xfrm>
        </p:grpSpPr>
        <p:sp>
          <p:nvSpPr>
            <p:cNvPr id="8" name="Freeform: Shape 56"/>
            <p:cNvSpPr/>
            <p:nvPr/>
          </p:nvSpPr>
          <p:spPr>
            <a:xfrm>
              <a:off x="8369097" y="717871"/>
              <a:ext cx="422093" cy="390375"/>
            </a:xfrm>
            <a:custGeom>
              <a:avLst/>
              <a:gdLst>
                <a:gd name="connsiteX0" fmla="*/ 538158 w 1078506"/>
                <a:gd name="connsiteY0" fmla="*/ 1 h 1078507"/>
                <a:gd name="connsiteX1" fmla="*/ 637844 w 1078506"/>
                <a:gd name="connsiteY1" fmla="*/ 41056 h 1078507"/>
                <a:gd name="connsiteX2" fmla="*/ 1037048 w 1078506"/>
                <a:gd name="connsiteY2" fmla="*/ 438641 h 1078507"/>
                <a:gd name="connsiteX3" fmla="*/ 1037452 w 1078506"/>
                <a:gd name="connsiteY3" fmla="*/ 637845 h 1078507"/>
                <a:gd name="connsiteX4" fmla="*/ 639866 w 1078506"/>
                <a:gd name="connsiteY4" fmla="*/ 1037049 h 1078507"/>
                <a:gd name="connsiteX5" fmla="*/ 440663 w 1078506"/>
                <a:gd name="connsiteY5" fmla="*/ 1037453 h 1078507"/>
                <a:gd name="connsiteX6" fmla="*/ 41460 w 1078506"/>
                <a:gd name="connsiteY6" fmla="*/ 639867 h 1078507"/>
                <a:gd name="connsiteX7" fmla="*/ 41055 w 1078506"/>
                <a:gd name="connsiteY7" fmla="*/ 440664 h 1078507"/>
                <a:gd name="connsiteX8" fmla="*/ 438640 w 1078506"/>
                <a:gd name="connsiteY8" fmla="*/ 41460 h 1078507"/>
                <a:gd name="connsiteX9" fmla="*/ 538158 w 1078506"/>
                <a:gd name="connsiteY9" fmla="*/ 1 h 107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506" h="1078507">
                  <a:moveTo>
                    <a:pt x="538158" y="1"/>
                  </a:moveTo>
                  <a:cubicBezTo>
                    <a:pt x="574207" y="-72"/>
                    <a:pt x="610283" y="13607"/>
                    <a:pt x="637844" y="41056"/>
                  </a:cubicBezTo>
                  <a:lnTo>
                    <a:pt x="1037048" y="438641"/>
                  </a:lnTo>
                  <a:cubicBezTo>
                    <a:pt x="1092168" y="493538"/>
                    <a:pt x="1092349" y="582725"/>
                    <a:pt x="1037452" y="637845"/>
                  </a:cubicBezTo>
                  <a:lnTo>
                    <a:pt x="639866" y="1037049"/>
                  </a:lnTo>
                  <a:cubicBezTo>
                    <a:pt x="584969" y="1092169"/>
                    <a:pt x="495783" y="1092350"/>
                    <a:pt x="440663" y="1037453"/>
                  </a:cubicBezTo>
                  <a:lnTo>
                    <a:pt x="41460" y="639867"/>
                  </a:lnTo>
                  <a:cubicBezTo>
                    <a:pt x="-13661" y="584970"/>
                    <a:pt x="-13842" y="495784"/>
                    <a:pt x="41055" y="440664"/>
                  </a:cubicBezTo>
                  <a:lnTo>
                    <a:pt x="438640" y="41460"/>
                  </a:lnTo>
                  <a:cubicBezTo>
                    <a:pt x="466089" y="13900"/>
                    <a:pt x="502110" y="75"/>
                    <a:pt x="538158" y="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reeform: Shape 57"/>
            <p:cNvSpPr/>
            <p:nvPr/>
          </p:nvSpPr>
          <p:spPr>
            <a:xfrm>
              <a:off x="8332164" y="897099"/>
              <a:ext cx="422093" cy="390377"/>
            </a:xfrm>
            <a:custGeom>
              <a:avLst/>
              <a:gdLst>
                <a:gd name="connsiteX0" fmla="*/ 538158 w 1078506"/>
                <a:gd name="connsiteY0" fmla="*/ 1 h 1078507"/>
                <a:gd name="connsiteX1" fmla="*/ 637844 w 1078506"/>
                <a:gd name="connsiteY1" fmla="*/ 41056 h 1078507"/>
                <a:gd name="connsiteX2" fmla="*/ 1037048 w 1078506"/>
                <a:gd name="connsiteY2" fmla="*/ 438641 h 1078507"/>
                <a:gd name="connsiteX3" fmla="*/ 1037452 w 1078506"/>
                <a:gd name="connsiteY3" fmla="*/ 637845 h 1078507"/>
                <a:gd name="connsiteX4" fmla="*/ 639866 w 1078506"/>
                <a:gd name="connsiteY4" fmla="*/ 1037049 h 1078507"/>
                <a:gd name="connsiteX5" fmla="*/ 440663 w 1078506"/>
                <a:gd name="connsiteY5" fmla="*/ 1037453 h 1078507"/>
                <a:gd name="connsiteX6" fmla="*/ 41460 w 1078506"/>
                <a:gd name="connsiteY6" fmla="*/ 639867 h 1078507"/>
                <a:gd name="connsiteX7" fmla="*/ 41055 w 1078506"/>
                <a:gd name="connsiteY7" fmla="*/ 440664 h 1078507"/>
                <a:gd name="connsiteX8" fmla="*/ 438640 w 1078506"/>
                <a:gd name="connsiteY8" fmla="*/ 41460 h 1078507"/>
                <a:gd name="connsiteX9" fmla="*/ 538158 w 1078506"/>
                <a:gd name="connsiteY9" fmla="*/ 1 h 107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506" h="1078507">
                  <a:moveTo>
                    <a:pt x="538158" y="1"/>
                  </a:moveTo>
                  <a:cubicBezTo>
                    <a:pt x="574207" y="-72"/>
                    <a:pt x="610283" y="13607"/>
                    <a:pt x="637844" y="41056"/>
                  </a:cubicBezTo>
                  <a:lnTo>
                    <a:pt x="1037048" y="438641"/>
                  </a:lnTo>
                  <a:cubicBezTo>
                    <a:pt x="1092168" y="493538"/>
                    <a:pt x="1092349" y="582725"/>
                    <a:pt x="1037452" y="637845"/>
                  </a:cubicBezTo>
                  <a:lnTo>
                    <a:pt x="639866" y="1037049"/>
                  </a:lnTo>
                  <a:cubicBezTo>
                    <a:pt x="584969" y="1092169"/>
                    <a:pt x="495783" y="1092350"/>
                    <a:pt x="440663" y="1037453"/>
                  </a:cubicBezTo>
                  <a:lnTo>
                    <a:pt x="41460" y="639867"/>
                  </a:lnTo>
                  <a:cubicBezTo>
                    <a:pt x="-13661" y="584970"/>
                    <a:pt x="-13842" y="495784"/>
                    <a:pt x="41055" y="440664"/>
                  </a:cubicBezTo>
                  <a:lnTo>
                    <a:pt x="438640" y="41460"/>
                  </a:lnTo>
                  <a:cubicBezTo>
                    <a:pt x="466089" y="13900"/>
                    <a:pt x="502110" y="75"/>
                    <a:pt x="538158" y="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Shape 4868"/>
          <p:cNvSpPr/>
          <p:nvPr/>
        </p:nvSpPr>
        <p:spPr bwMode="auto">
          <a:xfrm>
            <a:off x="6224588" y="4152900"/>
            <a:ext cx="512762" cy="523875"/>
          </a:xfrm>
          <a:custGeom>
            <a:avLst/>
            <a:gdLst>
              <a:gd name="T0" fmla="*/ 1093713 w 120000"/>
              <a:gd name="T1" fmla="*/ 2283270 h 120000"/>
              <a:gd name="T2" fmla="*/ 1093713 w 120000"/>
              <a:gd name="T3" fmla="*/ 2283270 h 120000"/>
              <a:gd name="T4" fmla="*/ 0 w 120000"/>
              <a:gd name="T5" fmla="*/ 1141633 h 120000"/>
              <a:gd name="T6" fmla="*/ 1093713 w 120000"/>
              <a:gd name="T7" fmla="*/ 0 h 120000"/>
              <a:gd name="T8" fmla="*/ 2187426 w 120000"/>
              <a:gd name="T9" fmla="*/ 1141633 h 120000"/>
              <a:gd name="T10" fmla="*/ 1093713 w 120000"/>
              <a:gd name="T11" fmla="*/ 2283270 h 120000"/>
              <a:gd name="T12" fmla="*/ 1093713 w 120000"/>
              <a:gd name="T13" fmla="*/ 214047 h 120000"/>
              <a:gd name="T14" fmla="*/ 1093713 w 120000"/>
              <a:gd name="T15" fmla="*/ 214047 h 120000"/>
              <a:gd name="T16" fmla="*/ 201464 w 120000"/>
              <a:gd name="T17" fmla="*/ 1141633 h 120000"/>
              <a:gd name="T18" fmla="*/ 1093713 w 120000"/>
              <a:gd name="T19" fmla="*/ 2069219 h 120000"/>
              <a:gd name="T20" fmla="*/ 1982364 w 120000"/>
              <a:gd name="T21" fmla="*/ 1141633 h 120000"/>
              <a:gd name="T22" fmla="*/ 1093713 w 120000"/>
              <a:gd name="T23" fmla="*/ 214047 h 120000"/>
              <a:gd name="T24" fmla="*/ 863453 w 120000"/>
              <a:gd name="T25" fmla="*/ 1355701 h 120000"/>
              <a:gd name="T26" fmla="*/ 863453 w 120000"/>
              <a:gd name="T27" fmla="*/ 1355701 h 120000"/>
              <a:gd name="T28" fmla="*/ 557637 w 120000"/>
              <a:gd name="T29" fmla="*/ 585828 h 120000"/>
              <a:gd name="T30" fmla="*/ 1320375 w 120000"/>
              <a:gd name="T31" fmla="*/ 901283 h 120000"/>
              <a:gd name="T32" fmla="*/ 1626190 w 120000"/>
              <a:gd name="T33" fmla="*/ 1697442 h 120000"/>
              <a:gd name="T34" fmla="*/ 863453 w 120000"/>
              <a:gd name="T35" fmla="*/ 1355701 h 120000"/>
              <a:gd name="T36" fmla="*/ 1093713 w 120000"/>
              <a:gd name="T37" fmla="*/ 1036487 h 120000"/>
              <a:gd name="T38" fmla="*/ 1093713 w 120000"/>
              <a:gd name="T39" fmla="*/ 1036487 h 120000"/>
              <a:gd name="T40" fmla="*/ 992981 w 120000"/>
              <a:gd name="T41" fmla="*/ 1141633 h 120000"/>
              <a:gd name="T42" fmla="*/ 1093713 w 120000"/>
              <a:gd name="T43" fmla="*/ 1246779 h 120000"/>
              <a:gd name="T44" fmla="*/ 1194445 w 120000"/>
              <a:gd name="T45" fmla="*/ 1141633 h 120000"/>
              <a:gd name="T46" fmla="*/ 1093713 w 120000"/>
              <a:gd name="T47" fmla="*/ 1036487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59901" y="119802"/>
                </a:moveTo>
                <a:lnTo>
                  <a:pt x="59901" y="119802"/>
                </a:lnTo>
                <a:cubicBezTo>
                  <a:pt x="26403" y="119802"/>
                  <a:pt x="0" y="93399"/>
                  <a:pt x="0" y="59901"/>
                </a:cubicBezTo>
                <a:cubicBezTo>
                  <a:pt x="0" y="26403"/>
                  <a:pt x="26403" y="0"/>
                  <a:pt x="59901" y="0"/>
                </a:cubicBezTo>
                <a:cubicBezTo>
                  <a:pt x="93201" y="0"/>
                  <a:pt x="119802" y="26403"/>
                  <a:pt x="119802" y="59901"/>
                </a:cubicBezTo>
                <a:cubicBezTo>
                  <a:pt x="119802" y="93399"/>
                  <a:pt x="93201" y="119802"/>
                  <a:pt x="59901" y="119802"/>
                </a:cubicBezTo>
                <a:close/>
                <a:moveTo>
                  <a:pt x="59901" y="11231"/>
                </a:moveTo>
                <a:lnTo>
                  <a:pt x="59901" y="11231"/>
                </a:lnTo>
                <a:cubicBezTo>
                  <a:pt x="33300" y="11231"/>
                  <a:pt x="11034" y="33497"/>
                  <a:pt x="11034" y="59901"/>
                </a:cubicBezTo>
                <a:cubicBezTo>
                  <a:pt x="11034" y="86305"/>
                  <a:pt x="33300" y="108571"/>
                  <a:pt x="59901" y="108571"/>
                </a:cubicBezTo>
                <a:cubicBezTo>
                  <a:pt x="86305" y="108571"/>
                  <a:pt x="108571" y="86305"/>
                  <a:pt x="108571" y="59901"/>
                </a:cubicBezTo>
                <a:cubicBezTo>
                  <a:pt x="108571" y="33497"/>
                  <a:pt x="86305" y="11231"/>
                  <a:pt x="59901" y="11231"/>
                </a:cubicBezTo>
                <a:close/>
                <a:moveTo>
                  <a:pt x="47290" y="71133"/>
                </a:moveTo>
                <a:lnTo>
                  <a:pt x="47290" y="71133"/>
                </a:lnTo>
                <a:cubicBezTo>
                  <a:pt x="30541" y="30738"/>
                  <a:pt x="30541" y="30738"/>
                  <a:pt x="30541" y="30738"/>
                </a:cubicBezTo>
                <a:cubicBezTo>
                  <a:pt x="72315" y="47290"/>
                  <a:pt x="72315" y="47290"/>
                  <a:pt x="72315" y="47290"/>
                </a:cubicBezTo>
                <a:cubicBezTo>
                  <a:pt x="89064" y="89064"/>
                  <a:pt x="89064" y="89064"/>
                  <a:pt x="89064" y="89064"/>
                </a:cubicBezTo>
                <a:lnTo>
                  <a:pt x="47290" y="71133"/>
                </a:lnTo>
                <a:close/>
                <a:moveTo>
                  <a:pt x="59901" y="54384"/>
                </a:moveTo>
                <a:lnTo>
                  <a:pt x="59901" y="54384"/>
                </a:lnTo>
                <a:cubicBezTo>
                  <a:pt x="57142" y="54384"/>
                  <a:pt x="54384" y="57142"/>
                  <a:pt x="54384" y="59901"/>
                </a:cubicBezTo>
                <a:cubicBezTo>
                  <a:pt x="54384" y="62660"/>
                  <a:pt x="57142" y="65418"/>
                  <a:pt x="59901" y="65418"/>
                </a:cubicBezTo>
                <a:cubicBezTo>
                  <a:pt x="62660" y="65418"/>
                  <a:pt x="65418" y="62660"/>
                  <a:pt x="65418" y="59901"/>
                </a:cubicBezTo>
                <a:cubicBezTo>
                  <a:pt x="65418" y="57142"/>
                  <a:pt x="62660" y="54384"/>
                  <a:pt x="59901" y="54384"/>
                </a:cubicBezTo>
                <a:close/>
              </a:path>
            </a:pathLst>
          </a:custGeom>
          <a:solidFill>
            <a:schemeClr val="bg1"/>
          </a:solidFill>
          <a:ln>
            <a:noFill/>
          </a:ln>
        </p:spPr>
        <p:txBody>
          <a:bodyPr lIns="45713" tIns="22850" rIns="45713" bIns="22850" anchor="ctr"/>
          <a:lstStyle/>
          <a:p>
            <a:endParaRPr lang="zh-CN" altLang="en-US"/>
          </a:p>
        </p:txBody>
      </p:sp>
      <p:sp>
        <p:nvSpPr>
          <p:cNvPr id="14" name="Rectangle 29"/>
          <p:cNvSpPr/>
          <p:nvPr/>
        </p:nvSpPr>
        <p:spPr>
          <a:xfrm>
            <a:off x="5937391" y="4800600"/>
            <a:ext cx="1130020" cy="563359"/>
          </a:xfrm>
          <a:prstGeom prst="rect">
            <a:avLst/>
          </a:prstGeom>
        </p:spPr>
        <p:txBody>
          <a:bodyPr wrap="square">
            <a:spAutoFit/>
          </a:bodyPr>
          <a:lstStyle/>
          <a:p>
            <a:pPr lvl="0" algn="ctr">
              <a:lnSpc>
                <a:spcPts val="2000"/>
              </a:lnSpc>
              <a:defRPr/>
            </a:pPr>
            <a:r>
              <a:rPr lang="zh-CN" altLang="en-US" sz="12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a:t>
            </a:r>
          </a:p>
        </p:txBody>
      </p:sp>
      <p:sp>
        <p:nvSpPr>
          <p:cNvPr id="16" name="Rectangle 30"/>
          <p:cNvSpPr/>
          <p:nvPr/>
        </p:nvSpPr>
        <p:spPr>
          <a:xfrm>
            <a:off x="2324828" y="2447331"/>
            <a:ext cx="2092780" cy="584775"/>
          </a:xfrm>
          <a:prstGeom prst="rect">
            <a:avLst/>
          </a:prstGeom>
        </p:spPr>
        <p:txBody>
          <a:bodyPr wrap="square">
            <a:spAutoFit/>
          </a:bodyPr>
          <a:lstStyle/>
          <a:p>
            <a:pPr lvl="0">
              <a:defRPr/>
            </a:pPr>
            <a:r>
              <a:rPr lang="zh-CN" altLang="zh-CN" sz="3200" b="1" dirty="0"/>
              <a:t>开发团队</a:t>
            </a:r>
            <a:endParaRPr kumimoji="0" lang="zh-CN" altLang="en-US" sz="28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18" name="Rectangle 30"/>
          <p:cNvSpPr/>
          <p:nvPr/>
        </p:nvSpPr>
        <p:spPr>
          <a:xfrm>
            <a:off x="2324828" y="4061079"/>
            <a:ext cx="2285518" cy="584775"/>
          </a:xfrm>
          <a:prstGeom prst="rect">
            <a:avLst/>
          </a:prstGeom>
        </p:spPr>
        <p:txBody>
          <a:bodyPr wrap="square">
            <a:spAutoFit/>
          </a:bodyPr>
          <a:lstStyle/>
          <a:p>
            <a:pPr lvl="0">
              <a:defRPr/>
            </a:pPr>
            <a:r>
              <a:rPr lang="zh-CN" altLang="zh-CN" sz="3200" b="1" dirty="0"/>
              <a:t>计划时间</a:t>
            </a:r>
            <a:endParaRPr kumimoji="0" lang="zh-CN" altLang="en-US" sz="28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22" name="Freeform: Shape 15"/>
          <p:cNvSpPr/>
          <p:nvPr/>
        </p:nvSpPr>
        <p:spPr>
          <a:xfrm>
            <a:off x="7429801" y="1027681"/>
            <a:ext cx="4423063" cy="4425950"/>
          </a:xfrm>
          <a:custGeom>
            <a:avLst/>
            <a:gdLst>
              <a:gd name="connsiteX0" fmla="*/ 1213419 w 2431775"/>
              <a:gd name="connsiteY0" fmla="*/ 1 h 2431775"/>
              <a:gd name="connsiteX1" fmla="*/ 1438186 w 2431775"/>
              <a:gd name="connsiteY1" fmla="*/ 92569 h 2431775"/>
              <a:gd name="connsiteX2" fmla="*/ 2338296 w 2431775"/>
              <a:gd name="connsiteY2" fmla="*/ 989030 h 2431775"/>
              <a:gd name="connsiteX3" fmla="*/ 2339208 w 2431775"/>
              <a:gd name="connsiteY3" fmla="*/ 1438186 h 2431775"/>
              <a:gd name="connsiteX4" fmla="*/ 1442746 w 2431775"/>
              <a:gd name="connsiteY4" fmla="*/ 2338296 h 2431775"/>
              <a:gd name="connsiteX5" fmla="*/ 993590 w 2431775"/>
              <a:gd name="connsiteY5" fmla="*/ 2339208 h 2431775"/>
              <a:gd name="connsiteX6" fmla="*/ 93481 w 2431775"/>
              <a:gd name="connsiteY6" fmla="*/ 1442746 h 2431775"/>
              <a:gd name="connsiteX7" fmla="*/ 92569 w 2431775"/>
              <a:gd name="connsiteY7" fmla="*/ 993590 h 2431775"/>
              <a:gd name="connsiteX8" fmla="*/ 989030 w 2431775"/>
              <a:gd name="connsiteY8" fmla="*/ 93481 h 2431775"/>
              <a:gd name="connsiteX9" fmla="*/ 1213419 w 2431775"/>
              <a:gd name="connsiteY9" fmla="*/ 1 h 24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1775" h="2431775">
                <a:moveTo>
                  <a:pt x="1213419" y="1"/>
                </a:moveTo>
                <a:cubicBezTo>
                  <a:pt x="1294700" y="-164"/>
                  <a:pt x="1376044" y="30679"/>
                  <a:pt x="1438186" y="92569"/>
                </a:cubicBezTo>
                <a:lnTo>
                  <a:pt x="2338296" y="989030"/>
                </a:lnTo>
                <a:cubicBezTo>
                  <a:pt x="2462579" y="1112809"/>
                  <a:pt x="2462987" y="1313903"/>
                  <a:pt x="2339208" y="1438186"/>
                </a:cubicBezTo>
                <a:lnTo>
                  <a:pt x="1442746" y="2338296"/>
                </a:lnTo>
                <a:cubicBezTo>
                  <a:pt x="1318967" y="2462579"/>
                  <a:pt x="1117873" y="2462987"/>
                  <a:pt x="993590" y="2339208"/>
                </a:cubicBezTo>
                <a:lnTo>
                  <a:pt x="93481" y="1442746"/>
                </a:lnTo>
                <a:cubicBezTo>
                  <a:pt x="-30802" y="1318967"/>
                  <a:pt x="-31211" y="1117873"/>
                  <a:pt x="92569" y="993590"/>
                </a:cubicBezTo>
                <a:lnTo>
                  <a:pt x="989030" y="93481"/>
                </a:lnTo>
                <a:cubicBezTo>
                  <a:pt x="1050920" y="31339"/>
                  <a:pt x="1132138" y="166"/>
                  <a:pt x="1213419" y="1"/>
                </a:cubicBezTo>
                <a:close/>
              </a:path>
            </a:pathLst>
          </a:custGeom>
          <a:blipFill>
            <a:blip r:embed="rId3"/>
            <a:stretch>
              <a:fillRect l="-25082" r="-250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71993" y="-1568546"/>
            <a:ext cx="15983812" cy="14046898"/>
            <a:chOff x="371993" y="-1568546"/>
            <a:chExt cx="15983812" cy="14046898"/>
          </a:xfrm>
        </p:grpSpPr>
        <p:sp>
          <p:nvSpPr>
            <p:cNvPr id="27"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1010505" y="334416"/>
            <a:ext cx="3110038" cy="400110"/>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开发团队组成和计划时间</a:t>
            </a:r>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Picture Placeholder 1"/>
          <p:cNvSpPr txBox="1"/>
          <p:nvPr/>
        </p:nvSpPr>
        <p:spPr>
          <a:xfrm>
            <a:off x="5473616" y="783828"/>
            <a:ext cx="5245770" cy="5245770"/>
          </a:xfrm>
          <a:custGeom>
            <a:avLst/>
            <a:gdLst>
              <a:gd name="connsiteX0" fmla="*/ 2622884 w 5245770"/>
              <a:gd name="connsiteY0" fmla="*/ 417094 h 5245770"/>
              <a:gd name="connsiteX1" fmla="*/ 4828674 w 5245770"/>
              <a:gd name="connsiteY1" fmla="*/ 2622884 h 5245770"/>
              <a:gd name="connsiteX2" fmla="*/ 2622884 w 5245770"/>
              <a:gd name="connsiteY2" fmla="*/ 4828674 h 5245770"/>
              <a:gd name="connsiteX3" fmla="*/ 417094 w 5245770"/>
              <a:gd name="connsiteY3" fmla="*/ 2622884 h 5245770"/>
              <a:gd name="connsiteX4" fmla="*/ 2622884 w 5245770"/>
              <a:gd name="connsiteY4" fmla="*/ 417094 h 5245770"/>
              <a:gd name="connsiteX5" fmla="*/ 2622884 w 5245770"/>
              <a:gd name="connsiteY5" fmla="*/ 283902 h 5245770"/>
              <a:gd name="connsiteX6" fmla="*/ 283901 w 5245770"/>
              <a:gd name="connsiteY6" fmla="*/ 2622885 h 5245770"/>
              <a:gd name="connsiteX7" fmla="*/ 2622884 w 5245770"/>
              <a:gd name="connsiteY7" fmla="*/ 4961868 h 5245770"/>
              <a:gd name="connsiteX8" fmla="*/ 4961867 w 5245770"/>
              <a:gd name="connsiteY8" fmla="*/ 2622885 h 5245770"/>
              <a:gd name="connsiteX9" fmla="*/ 2622884 w 5245770"/>
              <a:gd name="connsiteY9" fmla="*/ 283902 h 5245770"/>
              <a:gd name="connsiteX10" fmla="*/ 2622885 w 5245770"/>
              <a:gd name="connsiteY10" fmla="*/ 0 h 5245770"/>
              <a:gd name="connsiteX11" fmla="*/ 5245770 w 5245770"/>
              <a:gd name="connsiteY11" fmla="*/ 2622885 h 5245770"/>
              <a:gd name="connsiteX12" fmla="*/ 2622885 w 5245770"/>
              <a:gd name="connsiteY12" fmla="*/ 5245770 h 5245770"/>
              <a:gd name="connsiteX13" fmla="*/ 0 w 5245770"/>
              <a:gd name="connsiteY13" fmla="*/ 2622885 h 5245770"/>
              <a:gd name="connsiteX14" fmla="*/ 2622885 w 5245770"/>
              <a:gd name="connsiteY14" fmla="*/ 0 h 52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5770" h="5245770">
                <a:moveTo>
                  <a:pt x="2622884" y="417094"/>
                </a:moveTo>
                <a:cubicBezTo>
                  <a:pt x="3841108" y="417094"/>
                  <a:pt x="4828674" y="1404660"/>
                  <a:pt x="4828674" y="2622884"/>
                </a:cubicBezTo>
                <a:cubicBezTo>
                  <a:pt x="4828674" y="3841108"/>
                  <a:pt x="3841108" y="4828674"/>
                  <a:pt x="2622884" y="4828674"/>
                </a:cubicBezTo>
                <a:cubicBezTo>
                  <a:pt x="1404660" y="4828674"/>
                  <a:pt x="417094" y="3841108"/>
                  <a:pt x="417094" y="2622884"/>
                </a:cubicBezTo>
                <a:cubicBezTo>
                  <a:pt x="417094" y="1404660"/>
                  <a:pt x="1404660" y="417094"/>
                  <a:pt x="2622884" y="417094"/>
                </a:cubicBezTo>
                <a:close/>
                <a:moveTo>
                  <a:pt x="2622884" y="283902"/>
                </a:moveTo>
                <a:cubicBezTo>
                  <a:pt x="1331099" y="283902"/>
                  <a:pt x="283901" y="1331100"/>
                  <a:pt x="283901" y="2622885"/>
                </a:cubicBezTo>
                <a:cubicBezTo>
                  <a:pt x="283901" y="3914670"/>
                  <a:pt x="1331099" y="4961868"/>
                  <a:pt x="2622884" y="4961868"/>
                </a:cubicBezTo>
                <a:cubicBezTo>
                  <a:pt x="3914669" y="4961868"/>
                  <a:pt x="4961867" y="3914670"/>
                  <a:pt x="4961867" y="2622885"/>
                </a:cubicBezTo>
                <a:cubicBezTo>
                  <a:pt x="4961867" y="1331100"/>
                  <a:pt x="3914669" y="283902"/>
                  <a:pt x="2622884" y="283902"/>
                </a:cubicBezTo>
                <a:close/>
                <a:moveTo>
                  <a:pt x="2622885" y="0"/>
                </a:moveTo>
                <a:cubicBezTo>
                  <a:pt x="4071464" y="0"/>
                  <a:pt x="5245770" y="1174306"/>
                  <a:pt x="5245770" y="2622885"/>
                </a:cubicBezTo>
                <a:cubicBezTo>
                  <a:pt x="5245770" y="4071464"/>
                  <a:pt x="4071464" y="5245770"/>
                  <a:pt x="2622885" y="5245770"/>
                </a:cubicBezTo>
                <a:cubicBezTo>
                  <a:pt x="1174306" y="5245770"/>
                  <a:pt x="0" y="4071464"/>
                  <a:pt x="0" y="2622885"/>
                </a:cubicBezTo>
                <a:cubicBezTo>
                  <a:pt x="0" y="1174306"/>
                  <a:pt x="1174306" y="0"/>
                  <a:pt x="2622885" y="0"/>
                </a:cubicBezTo>
                <a:close/>
              </a:path>
            </a:pathLst>
          </a:custGeom>
          <a:blipFill>
            <a:blip r:embed="rId2"/>
            <a:stretch>
              <a:fillRect l="-36796" r="-36796"/>
            </a:stretch>
          </a:blipFill>
        </p:spPr>
      </p:sp>
      <p:cxnSp>
        <p:nvCxnSpPr>
          <p:cNvPr id="32" name="Straight Connector 15"/>
          <p:cNvCxnSpPr/>
          <p:nvPr/>
        </p:nvCxnSpPr>
        <p:spPr>
          <a:xfrm>
            <a:off x="6051130" y="1196897"/>
            <a:ext cx="0" cy="4572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17"/>
          <p:cNvCxnSpPr/>
          <p:nvPr/>
        </p:nvCxnSpPr>
        <p:spPr>
          <a:xfrm flipH="1">
            <a:off x="6051130" y="5768897"/>
            <a:ext cx="397844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Straight Connector 21"/>
          <p:cNvCxnSpPr/>
          <p:nvPr/>
        </p:nvCxnSpPr>
        <p:spPr>
          <a:xfrm flipH="1">
            <a:off x="6051130" y="1196897"/>
            <a:ext cx="397844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Straight Connector 22"/>
          <p:cNvCxnSpPr/>
          <p:nvPr/>
        </p:nvCxnSpPr>
        <p:spPr>
          <a:xfrm flipH="1">
            <a:off x="10029575" y="1196897"/>
            <a:ext cx="1" cy="45720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7" name="Google Shape;67;p18"/>
          <p:cNvSpPr txBox="1"/>
          <p:nvPr/>
        </p:nvSpPr>
        <p:spPr>
          <a:xfrm>
            <a:off x="6541492" y="3206658"/>
            <a:ext cx="3002745"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0" i="0" u="none" strike="noStrike" cap="none">
                <a:solidFill>
                  <a:schemeClr val="accent1"/>
                </a:solidFill>
                <a:latin typeface="Source Han Sans SC" panose="020B0500000000000000" pitchFamily="34" charset="-128"/>
                <a:ea typeface="Source Han Sans SC" panose="020B0500000000000000" pitchFamily="34" charset="-128"/>
                <a:cs typeface="Lato"/>
                <a:sym typeface="Lato"/>
              </a:rPr>
              <a:t>Creative Slides</a:t>
            </a:r>
            <a:endParaRPr sz="2800" b="0" i="0" u="none" strike="noStrike" cap="none">
              <a:solidFill>
                <a:schemeClr val="accent1"/>
              </a:solidFill>
              <a:latin typeface="Source Han Sans SC" panose="020B0500000000000000" pitchFamily="34" charset="-128"/>
              <a:ea typeface="Source Han Sans SC" panose="020B0500000000000000" pitchFamily="34" charset="-128"/>
              <a:cs typeface="Lato"/>
              <a:sym typeface="Lato"/>
            </a:endParaRPr>
          </a:p>
        </p:txBody>
      </p:sp>
      <p:sp>
        <p:nvSpPr>
          <p:cNvPr id="8" name="文本框 7"/>
          <p:cNvSpPr txBox="1"/>
          <p:nvPr/>
        </p:nvSpPr>
        <p:spPr>
          <a:xfrm>
            <a:off x="1126109" y="2451439"/>
            <a:ext cx="3857146" cy="646331"/>
          </a:xfrm>
          <a:prstGeom prst="rect">
            <a:avLst/>
          </a:prstGeom>
          <a:noFill/>
        </p:spPr>
        <p:txBody>
          <a:bodyPr wrap="none" rtlCol="0">
            <a:spAutoFit/>
          </a:bodyPr>
          <a:lstStyle/>
          <a:p>
            <a:r>
              <a:rPr lang="en-US" altLang="zh-CN" sz="3600" dirty="0" smtClean="0">
                <a:latin typeface="微软雅黑" panose="020B0503020204020204" pitchFamily="34" charset="-122"/>
                <a:ea typeface="微软雅黑" panose="020B0503020204020204" pitchFamily="34" charset="-122"/>
              </a:rPr>
              <a:t>5</a:t>
            </a:r>
            <a:r>
              <a:rPr lang="zh-CN" altLang="en-US" sz="3600" dirty="0" smtClean="0">
                <a:latin typeface="微软雅黑" panose="020B0503020204020204" pitchFamily="34" charset="-122"/>
                <a:ea typeface="微软雅黑" panose="020B0503020204020204" pitchFamily="34" charset="-122"/>
              </a:rPr>
              <a:t>月</a:t>
            </a:r>
            <a:r>
              <a:rPr lang="en-US" altLang="zh-CN" sz="3600" dirty="0" smtClean="0">
                <a:latin typeface="微软雅黑" panose="020B0503020204020204" pitchFamily="34" charset="-122"/>
                <a:ea typeface="微软雅黑" panose="020B0503020204020204" pitchFamily="34" charset="-122"/>
              </a:rPr>
              <a:t>23</a:t>
            </a:r>
            <a:r>
              <a:rPr lang="zh-CN" altLang="en-US" sz="3600" dirty="0" smtClean="0">
                <a:latin typeface="微软雅黑" panose="020B0503020204020204" pitchFamily="34" charset="-122"/>
                <a:ea typeface="微软雅黑" panose="020B0503020204020204" pitchFamily="34" charset="-122"/>
              </a:rPr>
              <a:t>日</a:t>
            </a:r>
            <a:r>
              <a:rPr lang="en-US" altLang="zh-CN" sz="3600" dirty="0" smtClean="0">
                <a:latin typeface="微软雅黑" panose="020B0503020204020204" pitchFamily="34" charset="-122"/>
                <a:ea typeface="微软雅黑" panose="020B0503020204020204" pitchFamily="34" charset="-122"/>
              </a:rPr>
              <a:t>-6</a:t>
            </a:r>
            <a:r>
              <a:rPr lang="zh-CN" altLang="en-US" sz="3600" dirty="0" smtClean="0">
                <a:latin typeface="微软雅黑" panose="020B0503020204020204" pitchFamily="34" charset="-122"/>
                <a:ea typeface="微软雅黑" panose="020B0503020204020204" pitchFamily="34" charset="-122"/>
              </a:rPr>
              <a:t>月</a:t>
            </a:r>
            <a:r>
              <a:rPr lang="en-US" altLang="zh-CN" sz="3600" dirty="0" smtClean="0">
                <a:latin typeface="微软雅黑" panose="020B0503020204020204" pitchFamily="34" charset="-122"/>
                <a:ea typeface="微软雅黑" panose="020B0503020204020204" pitchFamily="34" charset="-122"/>
              </a:rPr>
              <a:t>19</a:t>
            </a:r>
            <a:r>
              <a:rPr lang="zh-CN" altLang="en-US" sz="3600" dirty="0" smtClean="0">
                <a:latin typeface="微软雅黑" panose="020B0503020204020204" pitchFamily="34" charset="-122"/>
                <a:ea typeface="微软雅黑" panose="020B0503020204020204" pitchFamily="34" charset="-122"/>
              </a:rPr>
              <a:t>日</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71993" y="-1568546"/>
            <a:ext cx="15983812" cy="14046898"/>
            <a:chOff x="371993" y="-1568546"/>
            <a:chExt cx="15983812" cy="14046898"/>
          </a:xfrm>
        </p:grpSpPr>
        <p:sp>
          <p:nvSpPr>
            <p:cNvPr id="14"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009201" y="287761"/>
              <a:ext cx="2341134" cy="461665"/>
            </a:xfrm>
            <a:prstGeom prst="rect">
              <a:avLst/>
            </a:prstGeom>
            <a:noFill/>
          </p:spPr>
          <p:txBody>
            <a:bodyPr wrap="square" rtlCol="0">
              <a:spAutoFit/>
            </a:bodyPr>
            <a:lstStyle/>
            <a:p>
              <a:pPr algn="dist"/>
              <a:endParaRPr lang="zh-CN" altLang="en-US" sz="2400" spc="300" dirty="0">
                <a:solidFill>
                  <a:schemeClr val="tx1">
                    <a:lumMod val="75000"/>
                    <a:lumOff val="25000"/>
                  </a:schemeClr>
                </a:solidFill>
                <a:latin typeface="YouSheBiaoTiHei" pitchFamily="2" charset="-122"/>
                <a:ea typeface="YouSheBiaoTiHei" pitchFamily="2" charset="-122"/>
              </a:endParaRPr>
            </a:p>
          </p:txBody>
        </p:sp>
      </p:grpSp>
      <p:sp>
        <p:nvSpPr>
          <p:cNvPr id="2" name="Picture Placeholder 1"/>
          <p:cNvSpPr txBox="1"/>
          <p:nvPr/>
        </p:nvSpPr>
        <p:spPr>
          <a:xfrm>
            <a:off x="5249691" y="122830"/>
            <a:ext cx="6323012" cy="6858000"/>
          </a:xfrm>
          <a:prstGeom prst="rect">
            <a:avLst/>
          </a:prstGeom>
          <a:blipFill>
            <a:blip r:embed="rId2"/>
            <a:stretch>
              <a:fillRect t="-19149" b="-19149"/>
            </a:stretch>
          </a:blipFill>
        </p:spPr>
      </p:sp>
      <p:sp>
        <p:nvSpPr>
          <p:cNvPr id="3" name="Rectangle 7"/>
          <p:cNvSpPr/>
          <p:nvPr/>
        </p:nvSpPr>
        <p:spPr>
          <a:xfrm>
            <a:off x="4265612" y="6477000"/>
            <a:ext cx="3581400" cy="38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1"/>
          <p:cNvSpPr/>
          <p:nvPr/>
        </p:nvSpPr>
        <p:spPr>
          <a:xfrm>
            <a:off x="6428177" y="5901307"/>
            <a:ext cx="3422073" cy="374072"/>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latin typeface="Source Han Sans SC" panose="020B0500000000000000" pitchFamily="34" charset="-128"/>
                <a:ea typeface="Source Han Sans SC" panose="020B0500000000000000" pitchFamily="34" charset="-128"/>
                <a:cs typeface="Open Sans" panose="020B0606030504020204" pitchFamily="34" charset="0"/>
              </a:rPr>
              <a:t>OUR HEADQUARTERS BUILDING</a:t>
            </a:r>
          </a:p>
        </p:txBody>
      </p:sp>
      <p:sp>
        <p:nvSpPr>
          <p:cNvPr id="9" name="TextBox 24"/>
          <p:cNvSpPr txBox="1"/>
          <p:nvPr/>
        </p:nvSpPr>
        <p:spPr>
          <a:xfrm>
            <a:off x="1066688" y="2561944"/>
            <a:ext cx="3730928" cy="1118239"/>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smtClean="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组长：刘海龙</a:t>
            </a:r>
            <a:endParaRPr lang="en-US" altLang="zh-CN" sz="1400" dirty="0" smtClean="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a:p>
            <a:pPr marL="0" marR="0" lvl="0" indent="0" algn="l" defTabSz="121793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rPr>
              <a:t>实施</a:t>
            </a:r>
            <a:r>
              <a:rPr kumimoji="0" lang="en-US" altLang="zh-CN" sz="1400" b="0" i="0" u="none" strike="noStrike" kern="1200" cap="none" spc="0" normalizeH="0" baseline="0" noProof="0" dirty="0" smtClean="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rPr>
              <a:t>/</a:t>
            </a:r>
            <a:r>
              <a:rPr kumimoji="0" lang="zh-CN" altLang="en-US" sz="1400" b="0" i="0" u="none" strike="noStrike" kern="1200" cap="none" spc="0" normalizeH="0" baseline="0" noProof="0" dirty="0" smtClean="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rPr>
              <a:t>运维：张国雄</a:t>
            </a:r>
            <a:endParaRPr kumimoji="0" lang="en-US" altLang="zh-CN" sz="1400" b="0" i="0" u="none" strike="noStrike" kern="1200" cap="none" spc="0" normalizeH="0" baseline="0" noProof="0" dirty="0" smtClean="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endParaRPr>
          </a:p>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smtClean="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实施</a:t>
            </a:r>
            <a:r>
              <a:rPr lang="en-US" altLang="zh-CN" sz="1400" dirty="0" smtClean="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/UI</a:t>
            </a:r>
            <a:r>
              <a:rPr lang="zh-CN" altLang="en-US" sz="1400" dirty="0" smtClean="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：龙艳佳</a:t>
            </a:r>
            <a:endParaRPr lang="en-US" altLang="zh-CN" sz="1400" dirty="0" smtClean="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a:p>
            <a:pPr marL="0" marR="0" lvl="0" indent="0" algn="l" defTabSz="121793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rPr>
              <a:t>开发</a:t>
            </a:r>
            <a:r>
              <a:rPr kumimoji="0" lang="en-US" altLang="zh-CN" sz="1400" b="0" i="0" u="none" strike="noStrike" kern="1200" cap="none" spc="0" normalizeH="0" baseline="0" noProof="0" dirty="0" smtClean="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rPr>
              <a:t>/</a:t>
            </a:r>
            <a:r>
              <a:rPr kumimoji="0" lang="zh-CN" altLang="en-US" sz="1400" b="0" i="0" u="none" strike="noStrike" kern="1200" cap="none" spc="0" normalizeH="0" baseline="0" noProof="0" dirty="0" smtClean="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rPr>
              <a:t>测试：邓祖贵</a:t>
            </a:r>
            <a:endParaRPr kumimoji="0" lang="zh-CN" altLang="en-US" sz="1400" b="0" i="0" u="none" strike="noStrike" kern="1200" cap="none" spc="0" normalizeH="0" baseline="0" noProof="0" dirty="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11" name="TextBox 7"/>
          <p:cNvSpPr txBox="1"/>
          <p:nvPr/>
        </p:nvSpPr>
        <p:spPr>
          <a:xfrm>
            <a:off x="1066688" y="1782532"/>
            <a:ext cx="1826141" cy="584775"/>
          </a:xfrm>
          <a:prstGeom prst="rect">
            <a:avLst/>
          </a:prstGeom>
          <a:noFill/>
        </p:spPr>
        <p:txBody>
          <a:bodyPr wrap="none" rtlCol="0">
            <a:spAutoFit/>
          </a:bodyPr>
          <a:lstStyle/>
          <a:p>
            <a:r>
              <a:rPr lang="zh-CN" altLang="en-US" sz="3200" dirty="0" smtClean="0">
                <a:solidFill>
                  <a:schemeClr val="tx1">
                    <a:lumMod val="75000"/>
                    <a:lumOff val="25000"/>
                  </a:schemeClr>
                </a:solidFill>
                <a:latin typeface="Source Han Sans SC" panose="020B0500000000000000" pitchFamily="34" charset="-128"/>
                <a:ea typeface="Source Han Sans SC" panose="020B0500000000000000" pitchFamily="34" charset="-128"/>
              </a:rPr>
              <a:t>开发团队</a:t>
            </a:r>
            <a:endParaRPr lang="zh-CN" altLang="en-US" sz="3200" dirty="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19" name="文本框 18"/>
          <p:cNvSpPr txBox="1"/>
          <p:nvPr/>
        </p:nvSpPr>
        <p:spPr>
          <a:xfrm>
            <a:off x="1010505" y="334416"/>
            <a:ext cx="3110038" cy="400110"/>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开发团队组成和计划时间</a:t>
            </a:r>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71993" y="-1568546"/>
            <a:ext cx="15983812" cy="14046898"/>
            <a:chOff x="371993" y="-1568546"/>
            <a:chExt cx="15983812" cy="14046898"/>
          </a:xfrm>
        </p:grpSpPr>
        <p:sp>
          <p:nvSpPr>
            <p:cNvPr id="24"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10505" y="334416"/>
              <a:ext cx="3110038" cy="400110"/>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开发团队组成和计划时间</a:t>
              </a:r>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 name="Freeform: Shape 35"/>
          <p:cNvSpPr/>
          <p:nvPr/>
        </p:nvSpPr>
        <p:spPr>
          <a:xfrm>
            <a:off x="5646738" y="0"/>
            <a:ext cx="6545262" cy="6858000"/>
          </a:xfrm>
          <a:custGeom>
            <a:avLst/>
            <a:gdLst>
              <a:gd name="connsiteX0" fmla="*/ 2841971 w 6546034"/>
              <a:gd name="connsiteY0" fmla="*/ 0 h 6858000"/>
              <a:gd name="connsiteX1" fmla="*/ 6546034 w 6546034"/>
              <a:gd name="connsiteY1" fmla="*/ 0 h 6858000"/>
              <a:gd name="connsiteX2" fmla="*/ 6546034 w 6546034"/>
              <a:gd name="connsiteY2" fmla="*/ 6858000 h 6858000"/>
              <a:gd name="connsiteX3" fmla="*/ 2845470 w 6546034"/>
              <a:gd name="connsiteY3" fmla="*/ 6858000 h 6858000"/>
              <a:gd name="connsiteX4" fmla="*/ 415876 w 6546034"/>
              <a:gd name="connsiteY4" fmla="*/ 4438250 h 6858000"/>
              <a:gd name="connsiteX5" fmla="*/ 411819 w 6546034"/>
              <a:gd name="connsiteY5" fmla="*/ 24400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6034" h="6858000">
                <a:moveTo>
                  <a:pt x="2841971" y="0"/>
                </a:moveTo>
                <a:lnTo>
                  <a:pt x="6546034" y="0"/>
                </a:lnTo>
                <a:lnTo>
                  <a:pt x="6546034" y="6858000"/>
                </a:lnTo>
                <a:lnTo>
                  <a:pt x="2845470" y="6858000"/>
                </a:lnTo>
                <a:lnTo>
                  <a:pt x="415876" y="4438250"/>
                </a:lnTo>
                <a:cubicBezTo>
                  <a:pt x="-137035" y="3887581"/>
                  <a:pt x="-138855" y="2992952"/>
                  <a:pt x="411819" y="24400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Freeform: Shape 36"/>
          <p:cNvSpPr/>
          <p:nvPr/>
        </p:nvSpPr>
        <p:spPr>
          <a:xfrm>
            <a:off x="5286375" y="3584575"/>
            <a:ext cx="2432050" cy="2432050"/>
          </a:xfrm>
          <a:custGeom>
            <a:avLst/>
            <a:gdLst>
              <a:gd name="connsiteX0" fmla="*/ 1213419 w 2431775"/>
              <a:gd name="connsiteY0" fmla="*/ 1 h 2431775"/>
              <a:gd name="connsiteX1" fmla="*/ 1438186 w 2431775"/>
              <a:gd name="connsiteY1" fmla="*/ 92569 h 2431775"/>
              <a:gd name="connsiteX2" fmla="*/ 2338296 w 2431775"/>
              <a:gd name="connsiteY2" fmla="*/ 989030 h 2431775"/>
              <a:gd name="connsiteX3" fmla="*/ 2339208 w 2431775"/>
              <a:gd name="connsiteY3" fmla="*/ 1438186 h 2431775"/>
              <a:gd name="connsiteX4" fmla="*/ 1442746 w 2431775"/>
              <a:gd name="connsiteY4" fmla="*/ 2338296 h 2431775"/>
              <a:gd name="connsiteX5" fmla="*/ 993590 w 2431775"/>
              <a:gd name="connsiteY5" fmla="*/ 2339208 h 2431775"/>
              <a:gd name="connsiteX6" fmla="*/ 93481 w 2431775"/>
              <a:gd name="connsiteY6" fmla="*/ 1442746 h 2431775"/>
              <a:gd name="connsiteX7" fmla="*/ 92569 w 2431775"/>
              <a:gd name="connsiteY7" fmla="*/ 993590 h 2431775"/>
              <a:gd name="connsiteX8" fmla="*/ 989030 w 2431775"/>
              <a:gd name="connsiteY8" fmla="*/ 93481 h 2431775"/>
              <a:gd name="connsiteX9" fmla="*/ 1213419 w 2431775"/>
              <a:gd name="connsiteY9" fmla="*/ 1 h 24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1775" h="2431775">
                <a:moveTo>
                  <a:pt x="1213419" y="1"/>
                </a:moveTo>
                <a:cubicBezTo>
                  <a:pt x="1294700" y="-164"/>
                  <a:pt x="1376044" y="30679"/>
                  <a:pt x="1438186" y="92569"/>
                </a:cubicBezTo>
                <a:lnTo>
                  <a:pt x="2338296" y="989030"/>
                </a:lnTo>
                <a:cubicBezTo>
                  <a:pt x="2462579" y="1112809"/>
                  <a:pt x="2462987" y="1313903"/>
                  <a:pt x="2339208" y="1438186"/>
                </a:cubicBezTo>
                <a:lnTo>
                  <a:pt x="1442746" y="2338296"/>
                </a:lnTo>
                <a:cubicBezTo>
                  <a:pt x="1318967" y="2462579"/>
                  <a:pt x="1117873" y="2462987"/>
                  <a:pt x="993590" y="2339208"/>
                </a:cubicBezTo>
                <a:lnTo>
                  <a:pt x="93481" y="1442746"/>
                </a:lnTo>
                <a:cubicBezTo>
                  <a:pt x="-30802" y="1318967"/>
                  <a:pt x="-31211" y="1117873"/>
                  <a:pt x="92569" y="993590"/>
                </a:cubicBezTo>
                <a:lnTo>
                  <a:pt x="989030" y="93481"/>
                </a:lnTo>
                <a:cubicBezTo>
                  <a:pt x="1050920" y="31339"/>
                  <a:pt x="1132138" y="166"/>
                  <a:pt x="121341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5"/>
          <p:cNvGrpSpPr/>
          <p:nvPr/>
        </p:nvGrpSpPr>
        <p:grpSpPr bwMode="auto">
          <a:xfrm>
            <a:off x="1667901" y="3554000"/>
            <a:ext cx="276225" cy="368300"/>
            <a:chOff x="8332164" y="717871"/>
            <a:chExt cx="459026" cy="569605"/>
          </a:xfrm>
        </p:grpSpPr>
        <p:sp>
          <p:nvSpPr>
            <p:cNvPr id="8" name="Freeform: Shape 56"/>
            <p:cNvSpPr/>
            <p:nvPr/>
          </p:nvSpPr>
          <p:spPr>
            <a:xfrm>
              <a:off x="8369097" y="717871"/>
              <a:ext cx="422093" cy="390375"/>
            </a:xfrm>
            <a:custGeom>
              <a:avLst/>
              <a:gdLst>
                <a:gd name="connsiteX0" fmla="*/ 538158 w 1078506"/>
                <a:gd name="connsiteY0" fmla="*/ 1 h 1078507"/>
                <a:gd name="connsiteX1" fmla="*/ 637844 w 1078506"/>
                <a:gd name="connsiteY1" fmla="*/ 41056 h 1078507"/>
                <a:gd name="connsiteX2" fmla="*/ 1037048 w 1078506"/>
                <a:gd name="connsiteY2" fmla="*/ 438641 h 1078507"/>
                <a:gd name="connsiteX3" fmla="*/ 1037452 w 1078506"/>
                <a:gd name="connsiteY3" fmla="*/ 637845 h 1078507"/>
                <a:gd name="connsiteX4" fmla="*/ 639866 w 1078506"/>
                <a:gd name="connsiteY4" fmla="*/ 1037049 h 1078507"/>
                <a:gd name="connsiteX5" fmla="*/ 440663 w 1078506"/>
                <a:gd name="connsiteY5" fmla="*/ 1037453 h 1078507"/>
                <a:gd name="connsiteX6" fmla="*/ 41460 w 1078506"/>
                <a:gd name="connsiteY6" fmla="*/ 639867 h 1078507"/>
                <a:gd name="connsiteX7" fmla="*/ 41055 w 1078506"/>
                <a:gd name="connsiteY7" fmla="*/ 440664 h 1078507"/>
                <a:gd name="connsiteX8" fmla="*/ 438640 w 1078506"/>
                <a:gd name="connsiteY8" fmla="*/ 41460 h 1078507"/>
                <a:gd name="connsiteX9" fmla="*/ 538158 w 1078506"/>
                <a:gd name="connsiteY9" fmla="*/ 1 h 107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506" h="1078507">
                  <a:moveTo>
                    <a:pt x="538158" y="1"/>
                  </a:moveTo>
                  <a:cubicBezTo>
                    <a:pt x="574207" y="-72"/>
                    <a:pt x="610283" y="13607"/>
                    <a:pt x="637844" y="41056"/>
                  </a:cubicBezTo>
                  <a:lnTo>
                    <a:pt x="1037048" y="438641"/>
                  </a:lnTo>
                  <a:cubicBezTo>
                    <a:pt x="1092168" y="493538"/>
                    <a:pt x="1092349" y="582725"/>
                    <a:pt x="1037452" y="637845"/>
                  </a:cubicBezTo>
                  <a:lnTo>
                    <a:pt x="639866" y="1037049"/>
                  </a:lnTo>
                  <a:cubicBezTo>
                    <a:pt x="584969" y="1092169"/>
                    <a:pt x="495783" y="1092350"/>
                    <a:pt x="440663" y="1037453"/>
                  </a:cubicBezTo>
                  <a:lnTo>
                    <a:pt x="41460" y="639867"/>
                  </a:lnTo>
                  <a:cubicBezTo>
                    <a:pt x="-13661" y="584970"/>
                    <a:pt x="-13842" y="495784"/>
                    <a:pt x="41055" y="440664"/>
                  </a:cubicBezTo>
                  <a:lnTo>
                    <a:pt x="438640" y="41460"/>
                  </a:lnTo>
                  <a:cubicBezTo>
                    <a:pt x="466089" y="13900"/>
                    <a:pt x="502110" y="75"/>
                    <a:pt x="538158" y="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reeform: Shape 57"/>
            <p:cNvSpPr/>
            <p:nvPr/>
          </p:nvSpPr>
          <p:spPr>
            <a:xfrm>
              <a:off x="8332164" y="897099"/>
              <a:ext cx="422093" cy="390377"/>
            </a:xfrm>
            <a:custGeom>
              <a:avLst/>
              <a:gdLst>
                <a:gd name="connsiteX0" fmla="*/ 538158 w 1078506"/>
                <a:gd name="connsiteY0" fmla="*/ 1 h 1078507"/>
                <a:gd name="connsiteX1" fmla="*/ 637844 w 1078506"/>
                <a:gd name="connsiteY1" fmla="*/ 41056 h 1078507"/>
                <a:gd name="connsiteX2" fmla="*/ 1037048 w 1078506"/>
                <a:gd name="connsiteY2" fmla="*/ 438641 h 1078507"/>
                <a:gd name="connsiteX3" fmla="*/ 1037452 w 1078506"/>
                <a:gd name="connsiteY3" fmla="*/ 637845 h 1078507"/>
                <a:gd name="connsiteX4" fmla="*/ 639866 w 1078506"/>
                <a:gd name="connsiteY4" fmla="*/ 1037049 h 1078507"/>
                <a:gd name="connsiteX5" fmla="*/ 440663 w 1078506"/>
                <a:gd name="connsiteY5" fmla="*/ 1037453 h 1078507"/>
                <a:gd name="connsiteX6" fmla="*/ 41460 w 1078506"/>
                <a:gd name="connsiteY6" fmla="*/ 639867 h 1078507"/>
                <a:gd name="connsiteX7" fmla="*/ 41055 w 1078506"/>
                <a:gd name="connsiteY7" fmla="*/ 440664 h 1078507"/>
                <a:gd name="connsiteX8" fmla="*/ 438640 w 1078506"/>
                <a:gd name="connsiteY8" fmla="*/ 41460 h 1078507"/>
                <a:gd name="connsiteX9" fmla="*/ 538158 w 1078506"/>
                <a:gd name="connsiteY9" fmla="*/ 1 h 107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506" h="1078507">
                  <a:moveTo>
                    <a:pt x="538158" y="1"/>
                  </a:moveTo>
                  <a:cubicBezTo>
                    <a:pt x="574207" y="-72"/>
                    <a:pt x="610283" y="13607"/>
                    <a:pt x="637844" y="41056"/>
                  </a:cubicBezTo>
                  <a:lnTo>
                    <a:pt x="1037048" y="438641"/>
                  </a:lnTo>
                  <a:cubicBezTo>
                    <a:pt x="1092168" y="493538"/>
                    <a:pt x="1092349" y="582725"/>
                    <a:pt x="1037452" y="637845"/>
                  </a:cubicBezTo>
                  <a:lnTo>
                    <a:pt x="639866" y="1037049"/>
                  </a:lnTo>
                  <a:cubicBezTo>
                    <a:pt x="584969" y="1092169"/>
                    <a:pt x="495783" y="1092350"/>
                    <a:pt x="440663" y="1037453"/>
                  </a:cubicBezTo>
                  <a:lnTo>
                    <a:pt x="41460" y="639867"/>
                  </a:lnTo>
                  <a:cubicBezTo>
                    <a:pt x="-13661" y="584970"/>
                    <a:pt x="-13842" y="495784"/>
                    <a:pt x="41055" y="440664"/>
                  </a:cubicBezTo>
                  <a:lnTo>
                    <a:pt x="438640" y="41460"/>
                  </a:lnTo>
                  <a:cubicBezTo>
                    <a:pt x="466089" y="13900"/>
                    <a:pt x="502110" y="75"/>
                    <a:pt x="538158" y="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Shape 4868"/>
          <p:cNvSpPr/>
          <p:nvPr/>
        </p:nvSpPr>
        <p:spPr bwMode="auto">
          <a:xfrm>
            <a:off x="6224588" y="4152900"/>
            <a:ext cx="512762" cy="523875"/>
          </a:xfrm>
          <a:custGeom>
            <a:avLst/>
            <a:gdLst>
              <a:gd name="T0" fmla="*/ 1093713 w 120000"/>
              <a:gd name="T1" fmla="*/ 2283270 h 120000"/>
              <a:gd name="T2" fmla="*/ 1093713 w 120000"/>
              <a:gd name="T3" fmla="*/ 2283270 h 120000"/>
              <a:gd name="T4" fmla="*/ 0 w 120000"/>
              <a:gd name="T5" fmla="*/ 1141633 h 120000"/>
              <a:gd name="T6" fmla="*/ 1093713 w 120000"/>
              <a:gd name="T7" fmla="*/ 0 h 120000"/>
              <a:gd name="T8" fmla="*/ 2187426 w 120000"/>
              <a:gd name="T9" fmla="*/ 1141633 h 120000"/>
              <a:gd name="T10" fmla="*/ 1093713 w 120000"/>
              <a:gd name="T11" fmla="*/ 2283270 h 120000"/>
              <a:gd name="T12" fmla="*/ 1093713 w 120000"/>
              <a:gd name="T13" fmla="*/ 214047 h 120000"/>
              <a:gd name="T14" fmla="*/ 1093713 w 120000"/>
              <a:gd name="T15" fmla="*/ 214047 h 120000"/>
              <a:gd name="T16" fmla="*/ 201464 w 120000"/>
              <a:gd name="T17" fmla="*/ 1141633 h 120000"/>
              <a:gd name="T18" fmla="*/ 1093713 w 120000"/>
              <a:gd name="T19" fmla="*/ 2069219 h 120000"/>
              <a:gd name="T20" fmla="*/ 1982364 w 120000"/>
              <a:gd name="T21" fmla="*/ 1141633 h 120000"/>
              <a:gd name="T22" fmla="*/ 1093713 w 120000"/>
              <a:gd name="T23" fmla="*/ 214047 h 120000"/>
              <a:gd name="T24" fmla="*/ 863453 w 120000"/>
              <a:gd name="T25" fmla="*/ 1355701 h 120000"/>
              <a:gd name="T26" fmla="*/ 863453 w 120000"/>
              <a:gd name="T27" fmla="*/ 1355701 h 120000"/>
              <a:gd name="T28" fmla="*/ 557637 w 120000"/>
              <a:gd name="T29" fmla="*/ 585828 h 120000"/>
              <a:gd name="T30" fmla="*/ 1320375 w 120000"/>
              <a:gd name="T31" fmla="*/ 901283 h 120000"/>
              <a:gd name="T32" fmla="*/ 1626190 w 120000"/>
              <a:gd name="T33" fmla="*/ 1697442 h 120000"/>
              <a:gd name="T34" fmla="*/ 863453 w 120000"/>
              <a:gd name="T35" fmla="*/ 1355701 h 120000"/>
              <a:gd name="T36" fmla="*/ 1093713 w 120000"/>
              <a:gd name="T37" fmla="*/ 1036487 h 120000"/>
              <a:gd name="T38" fmla="*/ 1093713 w 120000"/>
              <a:gd name="T39" fmla="*/ 1036487 h 120000"/>
              <a:gd name="T40" fmla="*/ 992981 w 120000"/>
              <a:gd name="T41" fmla="*/ 1141633 h 120000"/>
              <a:gd name="T42" fmla="*/ 1093713 w 120000"/>
              <a:gd name="T43" fmla="*/ 1246779 h 120000"/>
              <a:gd name="T44" fmla="*/ 1194445 w 120000"/>
              <a:gd name="T45" fmla="*/ 1141633 h 120000"/>
              <a:gd name="T46" fmla="*/ 1093713 w 120000"/>
              <a:gd name="T47" fmla="*/ 1036487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59901" y="119802"/>
                </a:moveTo>
                <a:lnTo>
                  <a:pt x="59901" y="119802"/>
                </a:lnTo>
                <a:cubicBezTo>
                  <a:pt x="26403" y="119802"/>
                  <a:pt x="0" y="93399"/>
                  <a:pt x="0" y="59901"/>
                </a:cubicBezTo>
                <a:cubicBezTo>
                  <a:pt x="0" y="26403"/>
                  <a:pt x="26403" y="0"/>
                  <a:pt x="59901" y="0"/>
                </a:cubicBezTo>
                <a:cubicBezTo>
                  <a:pt x="93201" y="0"/>
                  <a:pt x="119802" y="26403"/>
                  <a:pt x="119802" y="59901"/>
                </a:cubicBezTo>
                <a:cubicBezTo>
                  <a:pt x="119802" y="93399"/>
                  <a:pt x="93201" y="119802"/>
                  <a:pt x="59901" y="119802"/>
                </a:cubicBezTo>
                <a:close/>
                <a:moveTo>
                  <a:pt x="59901" y="11231"/>
                </a:moveTo>
                <a:lnTo>
                  <a:pt x="59901" y="11231"/>
                </a:lnTo>
                <a:cubicBezTo>
                  <a:pt x="33300" y="11231"/>
                  <a:pt x="11034" y="33497"/>
                  <a:pt x="11034" y="59901"/>
                </a:cubicBezTo>
                <a:cubicBezTo>
                  <a:pt x="11034" y="86305"/>
                  <a:pt x="33300" y="108571"/>
                  <a:pt x="59901" y="108571"/>
                </a:cubicBezTo>
                <a:cubicBezTo>
                  <a:pt x="86305" y="108571"/>
                  <a:pt x="108571" y="86305"/>
                  <a:pt x="108571" y="59901"/>
                </a:cubicBezTo>
                <a:cubicBezTo>
                  <a:pt x="108571" y="33497"/>
                  <a:pt x="86305" y="11231"/>
                  <a:pt x="59901" y="11231"/>
                </a:cubicBezTo>
                <a:close/>
                <a:moveTo>
                  <a:pt x="47290" y="71133"/>
                </a:moveTo>
                <a:lnTo>
                  <a:pt x="47290" y="71133"/>
                </a:lnTo>
                <a:cubicBezTo>
                  <a:pt x="30541" y="30738"/>
                  <a:pt x="30541" y="30738"/>
                  <a:pt x="30541" y="30738"/>
                </a:cubicBezTo>
                <a:cubicBezTo>
                  <a:pt x="72315" y="47290"/>
                  <a:pt x="72315" y="47290"/>
                  <a:pt x="72315" y="47290"/>
                </a:cubicBezTo>
                <a:cubicBezTo>
                  <a:pt x="89064" y="89064"/>
                  <a:pt x="89064" y="89064"/>
                  <a:pt x="89064" y="89064"/>
                </a:cubicBezTo>
                <a:lnTo>
                  <a:pt x="47290" y="71133"/>
                </a:lnTo>
                <a:close/>
                <a:moveTo>
                  <a:pt x="59901" y="54384"/>
                </a:moveTo>
                <a:lnTo>
                  <a:pt x="59901" y="54384"/>
                </a:lnTo>
                <a:cubicBezTo>
                  <a:pt x="57142" y="54384"/>
                  <a:pt x="54384" y="57142"/>
                  <a:pt x="54384" y="59901"/>
                </a:cubicBezTo>
                <a:cubicBezTo>
                  <a:pt x="54384" y="62660"/>
                  <a:pt x="57142" y="65418"/>
                  <a:pt x="59901" y="65418"/>
                </a:cubicBezTo>
                <a:cubicBezTo>
                  <a:pt x="62660" y="65418"/>
                  <a:pt x="65418" y="62660"/>
                  <a:pt x="65418" y="59901"/>
                </a:cubicBezTo>
                <a:cubicBezTo>
                  <a:pt x="65418" y="57142"/>
                  <a:pt x="62660" y="54384"/>
                  <a:pt x="59901" y="54384"/>
                </a:cubicBezTo>
                <a:close/>
              </a:path>
            </a:pathLst>
          </a:custGeom>
          <a:solidFill>
            <a:schemeClr val="bg1"/>
          </a:solidFill>
          <a:ln>
            <a:noFill/>
          </a:ln>
        </p:spPr>
        <p:txBody>
          <a:bodyPr lIns="45713" tIns="22850" rIns="45713" bIns="22850" anchor="ctr"/>
          <a:lstStyle/>
          <a:p>
            <a:endParaRPr lang="zh-CN" altLang="en-US"/>
          </a:p>
        </p:txBody>
      </p:sp>
      <p:sp>
        <p:nvSpPr>
          <p:cNvPr id="14" name="Rectangle 29"/>
          <p:cNvSpPr/>
          <p:nvPr/>
        </p:nvSpPr>
        <p:spPr>
          <a:xfrm>
            <a:off x="5937391" y="4800600"/>
            <a:ext cx="1130020" cy="563359"/>
          </a:xfrm>
          <a:prstGeom prst="rect">
            <a:avLst/>
          </a:prstGeom>
        </p:spPr>
        <p:txBody>
          <a:bodyPr wrap="square">
            <a:spAutoFit/>
          </a:bodyPr>
          <a:lstStyle/>
          <a:p>
            <a:pPr lvl="0" algn="ctr">
              <a:lnSpc>
                <a:spcPts val="2000"/>
              </a:lnSpc>
              <a:defRPr/>
            </a:pPr>
            <a:r>
              <a:rPr lang="zh-CN" altLang="en-US" sz="12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a:t>
            </a:r>
          </a:p>
        </p:txBody>
      </p:sp>
      <p:sp>
        <p:nvSpPr>
          <p:cNvPr id="18" name="Rectangle 30"/>
          <p:cNvSpPr/>
          <p:nvPr/>
        </p:nvSpPr>
        <p:spPr>
          <a:xfrm>
            <a:off x="2212554" y="3377499"/>
            <a:ext cx="2285518" cy="584775"/>
          </a:xfrm>
          <a:prstGeom prst="rect">
            <a:avLst/>
          </a:prstGeom>
        </p:spPr>
        <p:txBody>
          <a:bodyPr wrap="square">
            <a:spAutoFit/>
          </a:bodyPr>
          <a:lstStyle/>
          <a:p>
            <a:pPr lvl="0">
              <a:defRPr/>
            </a:pPr>
            <a:r>
              <a:rPr lang="zh-CN" altLang="en-US" sz="3200" b="1" dirty="0" smtClean="0"/>
              <a:t>项目介绍</a:t>
            </a:r>
            <a:endParaRPr kumimoji="0" lang="zh-CN" altLang="en-US" sz="28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22" name="Freeform: Shape 15"/>
          <p:cNvSpPr/>
          <p:nvPr/>
        </p:nvSpPr>
        <p:spPr>
          <a:xfrm>
            <a:off x="7429801" y="1027681"/>
            <a:ext cx="4423063" cy="4425950"/>
          </a:xfrm>
          <a:custGeom>
            <a:avLst/>
            <a:gdLst>
              <a:gd name="connsiteX0" fmla="*/ 1213419 w 2431775"/>
              <a:gd name="connsiteY0" fmla="*/ 1 h 2431775"/>
              <a:gd name="connsiteX1" fmla="*/ 1438186 w 2431775"/>
              <a:gd name="connsiteY1" fmla="*/ 92569 h 2431775"/>
              <a:gd name="connsiteX2" fmla="*/ 2338296 w 2431775"/>
              <a:gd name="connsiteY2" fmla="*/ 989030 h 2431775"/>
              <a:gd name="connsiteX3" fmla="*/ 2339208 w 2431775"/>
              <a:gd name="connsiteY3" fmla="*/ 1438186 h 2431775"/>
              <a:gd name="connsiteX4" fmla="*/ 1442746 w 2431775"/>
              <a:gd name="connsiteY4" fmla="*/ 2338296 h 2431775"/>
              <a:gd name="connsiteX5" fmla="*/ 993590 w 2431775"/>
              <a:gd name="connsiteY5" fmla="*/ 2339208 h 2431775"/>
              <a:gd name="connsiteX6" fmla="*/ 93481 w 2431775"/>
              <a:gd name="connsiteY6" fmla="*/ 1442746 h 2431775"/>
              <a:gd name="connsiteX7" fmla="*/ 92569 w 2431775"/>
              <a:gd name="connsiteY7" fmla="*/ 993590 h 2431775"/>
              <a:gd name="connsiteX8" fmla="*/ 989030 w 2431775"/>
              <a:gd name="connsiteY8" fmla="*/ 93481 h 2431775"/>
              <a:gd name="connsiteX9" fmla="*/ 1213419 w 2431775"/>
              <a:gd name="connsiteY9" fmla="*/ 1 h 24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1775" h="2431775">
                <a:moveTo>
                  <a:pt x="1213419" y="1"/>
                </a:moveTo>
                <a:cubicBezTo>
                  <a:pt x="1294700" y="-164"/>
                  <a:pt x="1376044" y="30679"/>
                  <a:pt x="1438186" y="92569"/>
                </a:cubicBezTo>
                <a:lnTo>
                  <a:pt x="2338296" y="989030"/>
                </a:lnTo>
                <a:cubicBezTo>
                  <a:pt x="2462579" y="1112809"/>
                  <a:pt x="2462987" y="1313903"/>
                  <a:pt x="2339208" y="1438186"/>
                </a:cubicBezTo>
                <a:lnTo>
                  <a:pt x="1442746" y="2338296"/>
                </a:lnTo>
                <a:cubicBezTo>
                  <a:pt x="1318967" y="2462579"/>
                  <a:pt x="1117873" y="2462987"/>
                  <a:pt x="993590" y="2339208"/>
                </a:cubicBezTo>
                <a:lnTo>
                  <a:pt x="93481" y="1442746"/>
                </a:lnTo>
                <a:cubicBezTo>
                  <a:pt x="-30802" y="1318967"/>
                  <a:pt x="-31211" y="1117873"/>
                  <a:pt x="92569" y="993590"/>
                </a:cubicBezTo>
                <a:lnTo>
                  <a:pt x="989030" y="93481"/>
                </a:lnTo>
                <a:cubicBezTo>
                  <a:pt x="1050920" y="31339"/>
                  <a:pt x="1132138" y="166"/>
                  <a:pt x="1213419" y="1"/>
                </a:cubicBezTo>
                <a:close/>
              </a:path>
            </a:pathLst>
          </a:custGeom>
          <a:blipFill>
            <a:blip r:embed="rId3"/>
            <a:stretch>
              <a:fillRect l="-25082" r="-250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17729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1993" y="-1568546"/>
            <a:ext cx="15983812" cy="14046898"/>
            <a:chOff x="371993" y="-1568546"/>
            <a:chExt cx="15983812" cy="14046898"/>
          </a:xfrm>
        </p:grpSpPr>
        <p:sp>
          <p:nvSpPr>
            <p:cNvPr id="26"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75876" y="282911"/>
            <a:ext cx="2341134" cy="461665"/>
          </a:xfrm>
          <a:prstGeom prst="rect">
            <a:avLst/>
          </a:prstGeom>
          <a:noFill/>
        </p:spPr>
        <p:txBody>
          <a:bodyPr wrap="square" rtlCol="0">
            <a:spAutoFit/>
          </a:bodyPr>
          <a:lstStyle/>
          <a:p>
            <a:r>
              <a:rPr lang="zh-CN" altLang="en-US" sz="2400" spc="300" dirty="0" smtClean="0">
                <a:solidFill>
                  <a:schemeClr val="tx1">
                    <a:lumMod val="75000"/>
                    <a:lumOff val="25000"/>
                  </a:schemeClr>
                </a:solidFill>
                <a:latin typeface="YouSheBiaoTiHei" pitchFamily="2" charset="-122"/>
                <a:ea typeface="YouSheBiaoTiHei" pitchFamily="2" charset="-122"/>
              </a:rPr>
              <a:t>流程图</a:t>
            </a:r>
            <a:endParaRPr lang="zh-CN" altLang="en-US" sz="2400" spc="300" dirty="0">
              <a:solidFill>
                <a:schemeClr val="tx1">
                  <a:lumMod val="75000"/>
                  <a:lumOff val="25000"/>
                </a:schemeClr>
              </a:solidFill>
              <a:latin typeface="YouSheBiaoTiHei" pitchFamily="2" charset="-122"/>
              <a:ea typeface="YouSheBiaoTiHei" pitchFamily="2"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285" y="964538"/>
            <a:ext cx="10058400" cy="5135067"/>
          </a:xfrm>
          <a:prstGeom prst="rect">
            <a:avLst/>
          </a:prstGeom>
        </p:spPr>
      </p:pic>
    </p:spTree>
    <p:extLst>
      <p:ext uri="{BB962C8B-B14F-4D97-AF65-F5344CB8AC3E}">
        <p14:creationId xmlns:p14="http://schemas.microsoft.com/office/powerpoint/2010/main" val="3240093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www.2ppt.com">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287</Words>
  <Application>Microsoft Office PowerPoint</Application>
  <PresentationFormat>宽屏</PresentationFormat>
  <Paragraphs>60</Paragraphs>
  <Slides>19</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19</vt:i4>
      </vt:variant>
    </vt:vector>
  </HeadingPairs>
  <TitlesOfParts>
    <vt:vector size="37" baseType="lpstr">
      <vt:lpstr>FZHei-B01S</vt:lpstr>
      <vt:lpstr>Lato</vt:lpstr>
      <vt:lpstr>Open Sans</vt:lpstr>
      <vt:lpstr>OPPOSans L</vt:lpstr>
      <vt:lpstr>OPPOSans R</vt:lpstr>
      <vt:lpstr>Source Han Sans CN</vt:lpstr>
      <vt:lpstr>Source Han Sans SC</vt:lpstr>
      <vt:lpstr>YouSheBiaoTiHei</vt:lpstr>
      <vt:lpstr>等线</vt:lpstr>
      <vt:lpstr>等线 Light</vt:lpstr>
      <vt:lpstr>方正清刻本悦宋简体</vt:lpstr>
      <vt:lpstr>思源黑体 CN Normal</vt:lpstr>
      <vt:lpstr>宋体</vt:lpstr>
      <vt:lpstr>微软雅黑</vt:lpstr>
      <vt:lpstr>优设标题黑</vt:lpstr>
      <vt:lpstr>字魂58号-创中黑</vt:lpstr>
      <vt:lpstr>Arial</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dc:description/>
  <cp:lastModifiedBy>Administrator</cp:lastModifiedBy>
  <cp:revision>31</cp:revision>
  <dcterms:created xsi:type="dcterms:W3CDTF">2021-05-18T08:51:17Z</dcterms:created>
  <dcterms:modified xsi:type="dcterms:W3CDTF">2022-05-24T06:52:29Z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FB7780AF960E4B5CBA7C46FFDD115AA0</vt:lpwstr>
  </property>
</Properties>
</file>